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6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3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02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65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58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68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8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86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84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44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05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43A05-BD0D-4BF2-8247-48CE9A355BF8}" type="datetimeFigureOut">
              <a:rPr kumimoji="1" lang="ja-JP" altLang="en-US" smtClean="0"/>
              <a:t>2018/2/19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D6983-66FB-42CC-A0D6-005A89E5B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16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73382" y="1163781"/>
            <a:ext cx="9144000" cy="1237818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全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ネット研究会について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33599" y="4017675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（公社）全国シルバー人材センター事業協会</a:t>
            </a:r>
            <a:endParaRPr kumimoji="1" lang="en-US" altLang="ja-JP" sz="3200" dirty="0" smtClean="0"/>
          </a:p>
          <a:p>
            <a:pPr algn="r"/>
            <a:r>
              <a:rPr lang="ja-JP" altLang="en-US" sz="3200" dirty="0"/>
              <a:t>専務</a:t>
            </a:r>
            <a:r>
              <a:rPr lang="ja-JP" altLang="en-US" sz="3200" dirty="0" smtClean="0"/>
              <a:t>理事　村木 太郎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9878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6072" y="277092"/>
            <a:ext cx="9919855" cy="101138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研究会参加のスタンス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13166" y="4932219"/>
            <a:ext cx="10169234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A</a:t>
            </a:r>
            <a:r>
              <a:rPr kumimoji="1" lang="ja-JP" altLang="en-US" sz="3200" dirty="0" smtClean="0"/>
              <a:t>型事業は何を目指すべきか</a:t>
            </a:r>
            <a:endParaRPr lang="en-US" altLang="ja-JP" sz="3200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3200" dirty="0" smtClean="0"/>
              <a:t>自らの取組をどう進めるか（全</a:t>
            </a:r>
            <a:r>
              <a:rPr kumimoji="1" lang="en-US" altLang="ja-JP" sz="3200" dirty="0" smtClean="0"/>
              <a:t>A</a:t>
            </a:r>
            <a:r>
              <a:rPr kumimoji="1" lang="ja-JP" altLang="en-US" sz="3200" dirty="0" smtClean="0"/>
              <a:t>ネットの役割は何か）</a:t>
            </a:r>
            <a:endParaRPr lang="en-US" altLang="ja-JP" sz="3200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3200" dirty="0" smtClean="0"/>
              <a:t>制度をどのように変えるべきか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13165" y="2286001"/>
            <a:ext cx="10169234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 smtClean="0">
                <a:latin typeface="+mn-ea"/>
              </a:rPr>
              <a:t>障害者にとって「働くこと」は大事な自己実現</a:t>
            </a:r>
            <a:endParaRPr kumimoji="1" lang="en-US" altLang="ja-JP" sz="2800" dirty="0" smtClean="0">
              <a:latin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dirty="0" smtClean="0">
                <a:latin typeface="+mn-ea"/>
              </a:rPr>
              <a:t>A</a:t>
            </a:r>
            <a:r>
              <a:rPr lang="ja-JP" altLang="en-US" sz="2800" dirty="0">
                <a:latin typeface="+mn-ea"/>
              </a:rPr>
              <a:t>型</a:t>
            </a:r>
            <a:r>
              <a:rPr lang="ja-JP" altLang="en-US" sz="2800" dirty="0" smtClean="0">
                <a:latin typeface="+mn-ea"/>
              </a:rPr>
              <a:t>は「労働」と「福祉」を繋ぐ役割</a:t>
            </a:r>
            <a:endParaRPr lang="en-US" altLang="ja-JP" sz="2800" dirty="0" smtClean="0">
              <a:latin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 smtClean="0">
                <a:latin typeface="+mn-ea"/>
              </a:rPr>
              <a:t>「</a:t>
            </a:r>
            <a:r>
              <a:rPr kumimoji="1" lang="en-US" altLang="ja-JP" sz="2800" dirty="0" smtClean="0">
                <a:latin typeface="+mn-ea"/>
              </a:rPr>
              <a:t>A</a:t>
            </a:r>
            <a:r>
              <a:rPr kumimoji="1" lang="ja-JP" altLang="en-US" sz="2800" dirty="0" smtClean="0">
                <a:latin typeface="+mn-ea"/>
              </a:rPr>
              <a:t>型事業の発展」ではなく「</a:t>
            </a:r>
            <a:r>
              <a:rPr kumimoji="1" lang="en-US" altLang="ja-JP" sz="2800" dirty="0" smtClean="0">
                <a:latin typeface="+mn-ea"/>
              </a:rPr>
              <a:t>A</a:t>
            </a:r>
            <a:r>
              <a:rPr kumimoji="1" lang="ja-JP" altLang="en-US" sz="2800" dirty="0" smtClean="0">
                <a:latin typeface="+mn-ea"/>
              </a:rPr>
              <a:t>型事業を通じた障害者の</a:t>
            </a:r>
            <a:r>
              <a:rPr kumimoji="1" lang="ja-JP" altLang="en-US" sz="2800" smtClean="0">
                <a:latin typeface="+mn-ea"/>
              </a:rPr>
              <a:t>就労」を目指す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36072" y="1701226"/>
            <a:ext cx="2507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視点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36071" y="4394270"/>
            <a:ext cx="4059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論点（順番が重要）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85623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質の高い働き方の実現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86375" y="1985079"/>
            <a:ext cx="9120170" cy="40934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+mn-ea"/>
              </a:rPr>
              <a:t>「良き</a:t>
            </a:r>
            <a:r>
              <a:rPr lang="en-US" altLang="ja-JP" sz="3600" dirty="0" smtClean="0">
                <a:latin typeface="+mn-ea"/>
              </a:rPr>
              <a:t>A</a:t>
            </a:r>
            <a:r>
              <a:rPr lang="ja-JP" altLang="en-US" sz="3600" dirty="0" smtClean="0">
                <a:latin typeface="+mn-ea"/>
              </a:rPr>
              <a:t>型」を目指した取組・・全</a:t>
            </a:r>
            <a:r>
              <a:rPr lang="en-US" altLang="ja-JP" sz="3600" dirty="0" smtClean="0">
                <a:latin typeface="+mn-ea"/>
              </a:rPr>
              <a:t>A</a:t>
            </a:r>
            <a:r>
              <a:rPr lang="ja-JP" altLang="en-US" sz="3600" dirty="0" smtClean="0">
                <a:latin typeface="+mn-ea"/>
              </a:rPr>
              <a:t>ネットの役割</a:t>
            </a:r>
            <a:endParaRPr lang="en-US" altLang="ja-JP" sz="3600" dirty="0" smtClean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 smtClean="0"/>
              <a:t>A</a:t>
            </a:r>
            <a:r>
              <a:rPr kumimoji="1" lang="ja-JP" altLang="en-US" sz="3200" dirty="0"/>
              <a:t>型事業</a:t>
            </a:r>
            <a:r>
              <a:rPr kumimoji="1" lang="ja-JP" altLang="en-US" sz="3200" dirty="0" smtClean="0"/>
              <a:t>のあるべき姿の提示</a:t>
            </a:r>
            <a:endParaRPr kumimoji="1" lang="en-US" altLang="ja-JP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サービス</a:t>
            </a:r>
            <a:r>
              <a:rPr lang="ja-JP" altLang="en-US" sz="3200" dirty="0" smtClean="0"/>
              <a:t>の</a:t>
            </a:r>
            <a:r>
              <a:rPr lang="ja-JP" altLang="en-US" sz="3200" dirty="0"/>
              <a:t>質評価</a:t>
            </a:r>
            <a:r>
              <a:rPr lang="ja-JP" altLang="en-US" sz="3200" dirty="0" smtClean="0"/>
              <a:t>基準</a:t>
            </a:r>
            <a:endParaRPr lang="en-US" altLang="ja-JP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 smtClean="0"/>
              <a:t>優良事業所認定</a:t>
            </a:r>
            <a:endParaRPr kumimoji="1" lang="en-US" altLang="ja-JP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経営</a:t>
            </a:r>
            <a:r>
              <a:rPr lang="ja-JP" altLang="en-US" sz="3200" dirty="0" smtClean="0"/>
              <a:t>研究、事例の収集・分析・提供</a:t>
            </a:r>
            <a:endParaRPr lang="en-US" altLang="ja-JP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情報</a:t>
            </a:r>
            <a:r>
              <a:rPr kumimoji="1" lang="ja-JP" altLang="en-US" sz="3200" dirty="0" smtClean="0"/>
              <a:t>発信（社会、学校、障害者）</a:t>
            </a:r>
            <a:endParaRPr kumimoji="1" lang="en-US" altLang="ja-JP" sz="3200" dirty="0" smtClean="0"/>
          </a:p>
          <a:p>
            <a:endParaRPr lang="en-US" altLang="ja-JP" sz="2800" dirty="0"/>
          </a:p>
          <a:p>
            <a:r>
              <a:rPr lang="ja-JP" altLang="en-US" sz="3600" dirty="0"/>
              <a:t>精神障害者の就労</a:t>
            </a:r>
            <a:r>
              <a:rPr lang="ja-JP" altLang="en-US" sz="3600" dirty="0" smtClean="0"/>
              <a:t>支援</a:t>
            </a:r>
            <a:endParaRPr lang="ja-JP" altLang="en-US" sz="3600" dirty="0"/>
          </a:p>
        </p:txBody>
      </p:sp>
      <p:cxnSp>
        <p:nvCxnSpPr>
          <p:cNvPr id="5" name="カギ線コネクタ 4"/>
          <p:cNvCxnSpPr/>
          <p:nvPr/>
        </p:nvCxnSpPr>
        <p:spPr>
          <a:xfrm rot="10800000" flipV="1">
            <a:off x="5957455" y="3297382"/>
            <a:ext cx="817419" cy="568036"/>
          </a:xfrm>
          <a:prstGeom prst="bentConnector3">
            <a:avLst>
              <a:gd name="adj1" fmla="val -1686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8326582" y="3342198"/>
            <a:ext cx="2479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報告書に記載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13982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3509" y="263237"/>
            <a:ext cx="10515600" cy="1467043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/>
              <a:t>一般就労の促進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3600" dirty="0"/>
              <a:t>福祉的就労と企業就労の連携</a:t>
            </a:r>
            <a:r>
              <a:rPr lang="ja-JP" altLang="en-US" dirty="0"/>
              <a:t/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6321" y="1616969"/>
            <a:ext cx="10092952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+mn-ea"/>
              </a:rPr>
              <a:t>1 </a:t>
            </a:r>
            <a:r>
              <a:rPr kumimoji="1" lang="ja-JP" altLang="en-US" sz="3200" dirty="0" smtClean="0">
                <a:solidFill>
                  <a:schemeClr val="tx1"/>
                </a:solidFill>
                <a:latin typeface="+mn-ea"/>
              </a:rPr>
              <a:t>障害者に寄り添った支援</a:t>
            </a:r>
            <a:endParaRPr kumimoji="1" lang="en-US" altLang="ja-JP" sz="3200" dirty="0" smtClean="0">
              <a:solidFill>
                <a:schemeClr val="tx1"/>
              </a:solidFill>
              <a:latin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福祉的就労から企業就労への円滑な移行</a:t>
            </a:r>
            <a:endParaRPr kumimoji="1" lang="en-US" altLang="ja-JP" sz="2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企業</a:t>
            </a:r>
            <a:r>
              <a:rPr kumimoji="1" lang="ja-JP" altLang="en-US" sz="2800" dirty="0">
                <a:solidFill>
                  <a:schemeClr val="tx1"/>
                </a:solidFill>
                <a:latin typeface="+mn-ea"/>
                <a:ea typeface="+mn-ea"/>
              </a:rPr>
              <a:t>就労者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のフォロー、定着支援</a:t>
            </a:r>
            <a:endParaRPr kumimoji="1" lang="en-US" altLang="ja-JP" sz="2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体調等に応じた円滑な相互移動</a:t>
            </a:r>
            <a:endParaRPr kumimoji="1" lang="en-US" altLang="ja-JP" sz="2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ja-JP" altLang="en-US" sz="2800" dirty="0">
                <a:solidFill>
                  <a:schemeClr val="tx1"/>
                </a:solidFill>
                <a:latin typeface="+mn-ea"/>
                <a:ea typeface="+mn-ea"/>
              </a:rPr>
              <a:t>ライフサイクル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を踏まえた連携（高齢障害者）</a:t>
            </a:r>
            <a:endParaRPr kumimoji="1" lang="ja-JP" altLang="en-US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06321" y="4084081"/>
            <a:ext cx="10092952" cy="18774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4F81BD">
                <a:shade val="5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kern="0" dirty="0" smtClean="0">
                <a:solidFill>
                  <a:prstClr val="black"/>
                </a:solidFill>
                <a:latin typeface="ＭＳ Ｐゴシック" panose="020B0600070205080204" pitchFamily="50" charset="-128"/>
              </a:rPr>
              <a:t>2 </a:t>
            </a:r>
            <a:r>
              <a:rPr kumimoji="0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</a:rPr>
              <a:t>技術的な連携</a:t>
            </a:r>
            <a:endParaRPr kumimoji="0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</a:endParaRPr>
          </a:p>
          <a:p>
            <a:pPr marL="457200" marR="0" lvl="0" indent="-457200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</a:rPr>
              <a:t>お互いの事業内容の理解促進</a:t>
            </a:r>
            <a:endParaRPr kumimoji="0" lang="en-US" altLang="ja-JP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</a:endParaRPr>
          </a:p>
          <a:p>
            <a:pPr marL="457200" marR="0" lvl="0" indent="-457200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</a:rPr>
              <a:t>就労支援のノウハウの共有化、共通の評価制度</a:t>
            </a:r>
            <a:endParaRPr kumimoji="0" lang="en-US" altLang="ja-JP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</a:endParaRPr>
          </a:p>
          <a:p>
            <a:pPr marL="457200" marR="0" lvl="0" indent="-457200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</a:rPr>
              <a:t>事業の連携</a:t>
            </a:r>
            <a:endParaRPr kumimoji="0" lang="ja-JP" alt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6321" y="6120307"/>
            <a:ext cx="10092952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3 </a:t>
            </a:r>
            <a:r>
              <a:rPr kumimoji="1" lang="ja-JP" altLang="en-US" sz="3200" dirty="0" smtClean="0"/>
              <a:t>福祉行政と労働行政の連携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3476039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246</Words>
  <Application>Microsoft Office PowerPoint</Application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Wingdings</vt:lpstr>
      <vt:lpstr>Office テーマ</vt:lpstr>
      <vt:lpstr>全Aネット研究会について</vt:lpstr>
      <vt:lpstr>研究会参加のスタンス</vt:lpstr>
      <vt:lpstr>質の高い働き方の実現</vt:lpstr>
      <vt:lpstr>一般就労の促進 福祉的就労と企業就労の連携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全Aネット研究会への期待</dc:title>
  <dc:creator>村木 太郎</dc:creator>
  <cp:lastModifiedBy>村木 太郎</cp:lastModifiedBy>
  <cp:revision>17</cp:revision>
  <cp:lastPrinted>2018-02-19T06:57:16Z</cp:lastPrinted>
  <dcterms:created xsi:type="dcterms:W3CDTF">2018-02-13T03:06:11Z</dcterms:created>
  <dcterms:modified xsi:type="dcterms:W3CDTF">2018-02-19T08:09:36Z</dcterms:modified>
</cp:coreProperties>
</file>