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0" r:id="rId3"/>
    <p:sldId id="289" r:id="rId4"/>
    <p:sldId id="358" r:id="rId5"/>
    <p:sldId id="356" r:id="rId6"/>
    <p:sldId id="357" r:id="rId7"/>
    <p:sldId id="362" r:id="rId8"/>
    <p:sldId id="353" r:id="rId9"/>
    <p:sldId id="368" r:id="rId10"/>
    <p:sldId id="363" r:id="rId11"/>
    <p:sldId id="364" r:id="rId12"/>
    <p:sldId id="317" r:id="rId13"/>
    <p:sldId id="366" r:id="rId14"/>
    <p:sldId id="297" r:id="rId15"/>
    <p:sldId id="365" r:id="rId16"/>
    <p:sldId id="335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60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458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81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02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16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9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03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10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88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91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EB88C-0550-4A00-8DC3-37B382FFC29C}" type="datetimeFigureOut">
              <a:rPr kumimoji="1" lang="ja-JP" altLang="en-US" smtClean="0"/>
              <a:t>2017/7/31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D9617-7B40-47EB-B29D-CAA6878EEA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6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12192000" cy="1655762"/>
          </a:xfrm>
        </p:spPr>
        <p:txBody>
          <a:bodyPr/>
          <a:lstStyle/>
          <a:p>
            <a:endParaRPr kumimoji="1" lang="en-US" altLang="ja-JP" dirty="0" smtClean="0"/>
          </a:p>
          <a:p>
            <a:pPr algn="ctr"/>
            <a:endParaRPr lang="en-US" altLang="ja-JP" dirty="0"/>
          </a:p>
          <a:p>
            <a:pPr marL="0" indent="0" algn="ctr">
              <a:buNone/>
            </a:pPr>
            <a:r>
              <a:rPr kumimoji="1" lang="ja-JP" altLang="en-US" dirty="0" smtClean="0"/>
              <a:t>　　　　　　　　　　　　　　　　　特定非営利活動法人ドッグセラピージャパン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" y="364042"/>
            <a:ext cx="5954705" cy="40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9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28600" y="0"/>
            <a:ext cx="11002108" cy="1325563"/>
          </a:xfrm>
        </p:spPr>
        <p:txBody>
          <a:bodyPr/>
          <a:lstStyle/>
          <a:p>
            <a:r>
              <a:rPr kumimoji="1" lang="ja-JP" altLang="en-US" dirty="0" smtClean="0"/>
              <a:t>福岡県共助社会づくり基金に採択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>
          <a:xfrm>
            <a:off x="228600" y="1160584"/>
            <a:ext cx="11125200" cy="55215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障害者も参画するドッグセラピー活動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高齢者</a:t>
            </a:r>
            <a:r>
              <a:rPr lang="ja-JP" altLang="en-US" dirty="0" smtClean="0"/>
              <a:t>と</a:t>
            </a:r>
            <a:r>
              <a:rPr lang="ja-JP" altLang="en-US" dirty="0"/>
              <a:t>犬</a:t>
            </a:r>
            <a:r>
              <a:rPr lang="ja-JP" altLang="en-US" dirty="0" smtClean="0"/>
              <a:t>のふれあいのサポートを障害者が行う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 smtClean="0"/>
              <a:t>テレビ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TNC</a:t>
            </a:r>
            <a:r>
              <a:rPr kumimoji="1" lang="ja-JP" altLang="en-US" dirty="0" smtClean="0"/>
              <a:t>ニュース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・福岡県庁知らせた課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新聞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・西日本新聞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・朝日新聞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・読売新聞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00299"/>
            <a:ext cx="6858000" cy="4038600"/>
          </a:xfrm>
          <a:prstGeom prst="rect">
            <a:avLst/>
          </a:prstGeom>
        </p:spPr>
      </p:pic>
      <p:sp>
        <p:nvSpPr>
          <p:cNvPr id="2" name="爆発 1 1"/>
          <p:cNvSpPr/>
          <p:nvPr/>
        </p:nvSpPr>
        <p:spPr>
          <a:xfrm>
            <a:off x="8493369" y="169625"/>
            <a:ext cx="3112477" cy="2311875"/>
          </a:xfrm>
          <a:prstGeom prst="irregularSeal1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日本初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9428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0"/>
            <a:ext cx="11125200" cy="1055077"/>
          </a:xfrm>
        </p:spPr>
        <p:txBody>
          <a:bodyPr/>
          <a:lstStyle/>
          <a:p>
            <a:r>
              <a:rPr kumimoji="1" lang="ja-JP" altLang="en-US" dirty="0" smtClean="0"/>
              <a:t>福岡県が発行する冊子に紹介される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1825625"/>
            <a:ext cx="11125200" cy="4351338"/>
          </a:xfrm>
        </p:spPr>
        <p:txBody>
          <a:bodyPr/>
          <a:lstStyle/>
          <a:p>
            <a:r>
              <a:rPr kumimoji="1" lang="ja-JP" altLang="en-US" dirty="0" smtClean="0"/>
              <a:t>あらｒｋ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がかい</a:t>
            </a:r>
            <a:r>
              <a:rPr kumimoji="1" lang="ja-JP" altLang="en-US" dirty="0" err="1" smtClean="0"/>
              <a:t>れう</a:t>
            </a:r>
            <a:r>
              <a:rPr kumimoji="1" lang="ja-JP" altLang="en-US" dirty="0" smtClean="0"/>
              <a:t>ｌ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あ</a:t>
            </a:r>
            <a:r>
              <a:rPr kumimoji="1" lang="ja-JP" altLang="en-US" dirty="0" err="1" smtClean="0"/>
              <a:t>ｈ</a:t>
            </a:r>
            <a:r>
              <a:rPr kumimoji="1" lang="ja-JP" altLang="en-US" dirty="0" smtClean="0"/>
              <a:t>たいた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6009"/>
            <a:ext cx="3557071" cy="503237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64" y="1386009"/>
            <a:ext cx="3635889" cy="51438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5122" y="2143233"/>
            <a:ext cx="5165902" cy="36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252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障害者も参画するドッグセラピー活動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県知事から表彰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83" y="1457815"/>
            <a:ext cx="8098971" cy="54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23092" y="0"/>
            <a:ext cx="10515600" cy="1325563"/>
          </a:xfrm>
        </p:spPr>
        <p:txBody>
          <a:bodyPr/>
          <a:lstStyle/>
          <a:p>
            <a:r>
              <a:rPr lang="ja-JP" altLang="en-US" dirty="0" smtClean="0"/>
              <a:t>ドッグセラピー活動の</a:t>
            </a:r>
            <a:r>
              <a:rPr lang="ja-JP" altLang="en-US" dirty="0"/>
              <a:t>場</a:t>
            </a:r>
            <a:r>
              <a:rPr lang="ja-JP" altLang="en-US" dirty="0" smtClean="0"/>
              <a:t>が</a:t>
            </a:r>
            <a:r>
              <a:rPr lang="ja-JP" altLang="en-US" dirty="0"/>
              <a:t>増</a:t>
            </a:r>
            <a:r>
              <a:rPr lang="ja-JP" altLang="en-US" dirty="0" smtClean="0"/>
              <a:t>えた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23092" y="1195754"/>
            <a:ext cx="11230708" cy="4981209"/>
          </a:xfrm>
        </p:spPr>
        <p:txBody>
          <a:bodyPr/>
          <a:lstStyle/>
          <a:p>
            <a:r>
              <a:rPr lang="ja-JP" altLang="en-US" dirty="0"/>
              <a:t>認知度</a:t>
            </a:r>
            <a:r>
              <a:rPr lang="ja-JP" altLang="en-US" dirty="0" smtClean="0"/>
              <a:t>が上がった</a:t>
            </a:r>
            <a:endParaRPr lang="en-US" altLang="ja-JP" dirty="0" smtClean="0"/>
          </a:p>
          <a:p>
            <a:r>
              <a:rPr lang="ja-JP" altLang="en-US" dirty="0"/>
              <a:t>信用度</a:t>
            </a:r>
            <a:r>
              <a:rPr lang="ja-JP" altLang="en-US" dirty="0" smtClean="0"/>
              <a:t>が</a:t>
            </a:r>
            <a:r>
              <a:rPr lang="ja-JP" altLang="en-US" dirty="0"/>
              <a:t>上</a:t>
            </a:r>
            <a:r>
              <a:rPr lang="ja-JP" altLang="en-US" dirty="0" smtClean="0"/>
              <a:t>がった</a:t>
            </a:r>
            <a:endParaRPr lang="en-US" altLang="ja-JP" dirty="0" smtClean="0"/>
          </a:p>
          <a:p>
            <a:r>
              <a:rPr kumimoji="1" lang="ja-JP" altLang="en-US" dirty="0" smtClean="0"/>
              <a:t>毎月の契約がとれた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0" y="976373"/>
            <a:ext cx="4064978" cy="270998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31" y="3937000"/>
            <a:ext cx="4064977" cy="27099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39" y="976373"/>
            <a:ext cx="4094469" cy="272964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0" y="3937000"/>
            <a:ext cx="4097856" cy="27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5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05154" y="0"/>
            <a:ext cx="10515600" cy="18256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ドッグセラピージャパンは動物好きな障害者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　</a:t>
            </a:r>
            <a:r>
              <a:rPr lang="ja-JP" altLang="en-US" dirty="0" smtClean="0"/>
              <a:t>　　　　　　　　　　　　</a:t>
            </a:r>
            <a:r>
              <a:rPr lang="en-US" altLang="ja-JP" dirty="0" smtClean="0"/>
              <a:t>&amp;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ペット関係の仕事に就きたい障害者を応援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28" y="2019056"/>
            <a:ext cx="73890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13" y="0"/>
            <a:ext cx="8554387" cy="641579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338028"/>
            <a:ext cx="3637613" cy="6077762"/>
          </a:xfrm>
        </p:spPr>
        <p:txBody>
          <a:bodyPr vert="eaVert"/>
          <a:lstStyle/>
          <a:p>
            <a:r>
              <a:rPr lang="ja-JP" altLang="en-US" dirty="0" smtClean="0"/>
              <a:t>ご清聴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ありがとう</a:t>
            </a:r>
            <a:r>
              <a:rPr lang="ja-JP" altLang="en-US" dirty="0"/>
              <a:t>ございました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57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8262" y="136525"/>
            <a:ext cx="11195538" cy="936137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ドッグセラピージャパン</a:t>
            </a:r>
            <a:r>
              <a:rPr lang="ja-JP" altLang="en-US" sz="3600" dirty="0"/>
              <a:t>特徴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8262" y="1072662"/>
            <a:ext cx="12033738" cy="5662246"/>
          </a:xfrm>
        </p:spPr>
        <p:txBody>
          <a:bodyPr>
            <a:normAutofit/>
          </a:bodyPr>
          <a:lstStyle/>
          <a:p>
            <a:r>
              <a:rPr kumimoji="1" lang="ja-JP" altLang="en-US" sz="2000" dirty="0" smtClean="0"/>
              <a:t>犬のお世話をする事で</a:t>
            </a:r>
            <a:r>
              <a:rPr kumimoji="1" lang="ja-JP" altLang="en-US" sz="2000" b="1" dirty="0" smtClean="0"/>
              <a:t>「責任感」</a:t>
            </a:r>
            <a:r>
              <a:rPr kumimoji="1" lang="ja-JP" altLang="en-US" sz="2000" dirty="0" smtClean="0"/>
              <a:t>がうまれ</a:t>
            </a:r>
            <a:endParaRPr kumimoji="1" lang="en-US" altLang="ja-JP" sz="2000" dirty="0" smtClean="0"/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endParaRPr kumimoji="1" lang="en-US" altLang="ja-JP" sz="1000" dirty="0" smtClean="0"/>
          </a:p>
          <a:p>
            <a:r>
              <a:rPr lang="ja-JP" altLang="en-US" sz="2000" dirty="0"/>
              <a:t>犬</a:t>
            </a:r>
            <a:r>
              <a:rPr lang="ja-JP" altLang="en-US" sz="2000" dirty="0" smtClean="0"/>
              <a:t>と散歩することで</a:t>
            </a:r>
            <a:r>
              <a:rPr lang="ja-JP" altLang="en-US" sz="2000" b="1" dirty="0" smtClean="0"/>
              <a:t>「体力」</a:t>
            </a:r>
            <a:r>
              <a:rPr lang="ja-JP" altLang="en-US" sz="2000" dirty="0" smtClean="0"/>
              <a:t>がつき</a:t>
            </a:r>
            <a:endParaRPr lang="en-US" altLang="ja-JP" sz="1000" dirty="0" smtClean="0"/>
          </a:p>
          <a:p>
            <a:endParaRPr lang="en-US" altLang="ja-JP" sz="1000" dirty="0"/>
          </a:p>
          <a:p>
            <a:endParaRPr lang="en-US" altLang="ja-JP" sz="1000" dirty="0" smtClean="0"/>
          </a:p>
          <a:p>
            <a:r>
              <a:rPr kumimoji="1" lang="ja-JP" altLang="en-US" sz="2000" dirty="0" smtClean="0"/>
              <a:t>犬に</a:t>
            </a:r>
            <a:r>
              <a:rPr kumimoji="1" lang="ja-JP" altLang="en-US" sz="2000" dirty="0"/>
              <a:t>会</a:t>
            </a:r>
            <a:r>
              <a:rPr kumimoji="1" lang="ja-JP" altLang="en-US" sz="2000" dirty="0" smtClean="0"/>
              <a:t>いたくなるので毎日</a:t>
            </a:r>
            <a:r>
              <a:rPr kumimoji="1" lang="ja-JP" altLang="en-US" sz="2000" dirty="0"/>
              <a:t>出勤</a:t>
            </a:r>
            <a:r>
              <a:rPr kumimoji="1" lang="ja-JP" altLang="en-US" sz="2000" dirty="0" smtClean="0"/>
              <a:t>する</a:t>
            </a:r>
            <a:r>
              <a:rPr kumimoji="1" lang="ja-JP" altLang="en-US" sz="2000" b="1" dirty="0" smtClean="0"/>
              <a:t>「習慣」</a:t>
            </a:r>
            <a:r>
              <a:rPr kumimoji="1" lang="ja-JP" altLang="en-US" sz="2000" dirty="0" smtClean="0"/>
              <a:t>がつき</a:t>
            </a:r>
            <a:endParaRPr kumimoji="1" lang="en-US" altLang="ja-JP" sz="2000" dirty="0" smtClean="0"/>
          </a:p>
          <a:p>
            <a:pPr marL="0" indent="0">
              <a:buNone/>
            </a:pPr>
            <a:endParaRPr kumimoji="1" lang="en-US" altLang="ja-JP" sz="1000" dirty="0" smtClean="0"/>
          </a:p>
          <a:p>
            <a:pPr marL="0" indent="0">
              <a:buNone/>
            </a:pPr>
            <a:endParaRPr kumimoji="1" lang="en-US" altLang="ja-JP" sz="1000" dirty="0" smtClean="0"/>
          </a:p>
          <a:p>
            <a:r>
              <a:rPr lang="ja-JP" altLang="en-US" sz="2000" dirty="0"/>
              <a:t>犬</a:t>
            </a:r>
            <a:r>
              <a:rPr lang="ja-JP" altLang="en-US" sz="2000" dirty="0" smtClean="0"/>
              <a:t>を</a:t>
            </a:r>
            <a:r>
              <a:rPr lang="ja-JP" altLang="en-US" sz="2000" dirty="0"/>
              <a:t>介</a:t>
            </a:r>
            <a:r>
              <a:rPr lang="ja-JP" altLang="en-US" sz="2000" dirty="0" smtClean="0"/>
              <a:t>することで</a:t>
            </a:r>
            <a:r>
              <a:rPr lang="ja-JP" altLang="en-US" sz="2000" b="1" dirty="0" smtClean="0"/>
              <a:t>「コミュニケーション能力」</a:t>
            </a:r>
            <a:r>
              <a:rPr lang="ja-JP" altLang="en-US" sz="2000" dirty="0" smtClean="0"/>
              <a:t>つき</a:t>
            </a:r>
            <a:endParaRPr lang="en-US" altLang="ja-JP" sz="2000" dirty="0" smtClean="0"/>
          </a:p>
          <a:p>
            <a:endParaRPr lang="en-US" altLang="ja-JP" sz="1000" dirty="0" smtClean="0"/>
          </a:p>
          <a:p>
            <a:pPr marL="0" indent="0">
              <a:buNone/>
            </a:pPr>
            <a:endParaRPr lang="en-US" altLang="ja-JP" sz="1000" dirty="0" smtClean="0"/>
          </a:p>
          <a:p>
            <a:r>
              <a:rPr kumimoji="1" lang="ja-JP" altLang="en-US" sz="2000" dirty="0"/>
              <a:t>犬</a:t>
            </a:r>
            <a:r>
              <a:rPr kumimoji="1" lang="ja-JP" altLang="en-US" sz="2000" dirty="0" smtClean="0"/>
              <a:t>を</a:t>
            </a:r>
            <a:r>
              <a:rPr kumimoji="1" lang="ja-JP" altLang="en-US" sz="2000" dirty="0"/>
              <a:t>観察</a:t>
            </a:r>
            <a:r>
              <a:rPr kumimoji="1" lang="ja-JP" altLang="en-US" sz="2000" dirty="0" smtClean="0"/>
              <a:t>することで</a:t>
            </a:r>
            <a:r>
              <a:rPr kumimoji="1" lang="ja-JP" altLang="en-US" sz="2000" b="1" dirty="0" smtClean="0"/>
              <a:t>「気づく」</a:t>
            </a:r>
            <a:r>
              <a:rPr kumimoji="1" lang="ja-JP" altLang="en-US" sz="2000" dirty="0" smtClean="0"/>
              <a:t>事が出来る様になり</a:t>
            </a:r>
            <a:endParaRPr kumimoji="1" lang="en-US" altLang="ja-JP" sz="2000" dirty="0" smtClean="0"/>
          </a:p>
          <a:p>
            <a:endParaRPr kumimoji="1" lang="en-US" altLang="ja-JP" sz="1000" dirty="0" smtClean="0"/>
          </a:p>
          <a:p>
            <a:endParaRPr kumimoji="1" lang="en-US" altLang="ja-JP" sz="1000" dirty="0" smtClean="0"/>
          </a:p>
          <a:p>
            <a:r>
              <a:rPr kumimoji="1" lang="ja-JP" altLang="en-US" sz="2000" dirty="0" smtClean="0"/>
              <a:t>犬と接する事で</a:t>
            </a:r>
            <a:r>
              <a:rPr kumimoji="1" lang="ja-JP" altLang="en-US" sz="2000" b="1" dirty="0" smtClean="0"/>
              <a:t>「愛情」</a:t>
            </a:r>
            <a:r>
              <a:rPr kumimoji="1" lang="ja-JP" altLang="en-US" sz="2000" dirty="0" smtClean="0"/>
              <a:t>があふれます</a:t>
            </a:r>
            <a:endParaRPr kumimoji="1" lang="en-US" altLang="ja-JP" sz="20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7" y="604593"/>
            <a:ext cx="2954213" cy="19694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23" y="604592"/>
            <a:ext cx="2954213" cy="196947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7" y="2685012"/>
            <a:ext cx="2954213" cy="19694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23" y="2685011"/>
            <a:ext cx="2954213" cy="19694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7" y="4765432"/>
            <a:ext cx="2954214" cy="19694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23" y="4765433"/>
            <a:ext cx="2954213" cy="19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0" y="2575169"/>
            <a:ext cx="5632938" cy="375529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19310" y="574504"/>
            <a:ext cx="10515600" cy="1869758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就労継続支援</a:t>
            </a:r>
            <a:r>
              <a:rPr lang="en-US" altLang="ja-JP" dirty="0" smtClean="0"/>
              <a:t>A</a:t>
            </a:r>
            <a:r>
              <a:rPr lang="ja-JP" altLang="en-US" dirty="0" smtClean="0"/>
              <a:t>型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犬カフェ　　　　　　　　　　　　ドッグセラピー活動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92" y="2575169"/>
            <a:ext cx="5676758" cy="37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6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816" y="0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仕事内容　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816" y="1325563"/>
            <a:ext cx="11218984" cy="5339006"/>
          </a:xfrm>
        </p:spPr>
        <p:txBody>
          <a:bodyPr>
            <a:normAutofit/>
          </a:bodyPr>
          <a:lstStyle/>
          <a:p>
            <a:r>
              <a:rPr kumimoji="1" lang="ja-JP" altLang="en-US" sz="3200" b="1" dirty="0" smtClean="0"/>
              <a:t>清掃　（開店前の準備、閉店後の片づけ）</a:t>
            </a:r>
            <a:endParaRPr kumimoji="1" lang="en-US" altLang="ja-JP" sz="3200" b="1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sz="2600" dirty="0" smtClean="0"/>
              <a:t>ホールや階段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キッチンの清掃</a:t>
            </a:r>
            <a:endParaRPr kumimoji="1" lang="en-US" altLang="ja-JP" sz="2600" dirty="0" smtClean="0"/>
          </a:p>
          <a:p>
            <a:pPr marL="0" indent="0">
              <a:buNone/>
            </a:pPr>
            <a:r>
              <a:rPr kumimoji="1" lang="ja-JP" altLang="en-US" sz="2600" dirty="0" smtClean="0"/>
              <a:t>　衛生管理の徹底</a:t>
            </a:r>
            <a:endParaRPr kumimoji="1" lang="ja-JP" altLang="en-US" sz="2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6" y="1791556"/>
            <a:ext cx="3613638" cy="24090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14" y="1796990"/>
            <a:ext cx="3605487" cy="24036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6" y="4317513"/>
            <a:ext cx="3613638" cy="24090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63" y="4317513"/>
            <a:ext cx="3613638" cy="240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816" y="0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仕事内容　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816" y="1325563"/>
            <a:ext cx="11218984" cy="5339006"/>
          </a:xfrm>
        </p:spPr>
        <p:txBody>
          <a:bodyPr>
            <a:normAutofit/>
          </a:bodyPr>
          <a:lstStyle/>
          <a:p>
            <a:r>
              <a:rPr kumimoji="1" lang="ja-JP" altLang="en-US" sz="3500" b="1" dirty="0" smtClean="0"/>
              <a:t>ホール</a:t>
            </a:r>
            <a:r>
              <a:rPr kumimoji="1" lang="ja-JP" altLang="en-US" dirty="0" smtClean="0"/>
              <a:t>　　　　　　　　　　　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sz="2600" dirty="0" smtClean="0"/>
              <a:t>お客様からオーダーをとる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sz="2600" dirty="0" smtClean="0"/>
              <a:t>　できあがった料理を運ぶ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sz="2600" dirty="0" smtClean="0"/>
              <a:t>　犬の説明</a:t>
            </a:r>
            <a:endParaRPr lang="en-US" altLang="ja-JP" sz="26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sz="3500" b="1" dirty="0" smtClean="0"/>
              <a:t>キッチン</a:t>
            </a:r>
            <a:endParaRPr lang="en-US" altLang="ja-JP" sz="3500" b="1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sz="2600" dirty="0" smtClean="0"/>
              <a:t>注文が入ったドリンクを作る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sz="2600" dirty="0" smtClean="0"/>
              <a:t>　ホールから下げられた食器を</a:t>
            </a:r>
            <a:endParaRPr lang="en-US" altLang="ja-JP" sz="2600" dirty="0" smtClean="0"/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洗い片づける</a:t>
            </a:r>
            <a:endParaRPr lang="en-US" altLang="ja-JP" sz="2600" dirty="0" smtClean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27" y="1437970"/>
            <a:ext cx="3571142" cy="238076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27" y="3931138"/>
            <a:ext cx="3571142" cy="238076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40" y="1437970"/>
            <a:ext cx="3571142" cy="238076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40" y="3931138"/>
            <a:ext cx="3518754" cy="23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7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9985" y="1"/>
            <a:ext cx="10515600" cy="1160586"/>
          </a:xfrm>
        </p:spPr>
        <p:txBody>
          <a:bodyPr/>
          <a:lstStyle/>
          <a:p>
            <a:r>
              <a:rPr kumimoji="1" lang="ja-JP" altLang="en-US" dirty="0" smtClean="0"/>
              <a:t>仕事内容　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9985" y="1160585"/>
            <a:ext cx="11183815" cy="5451229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3200" b="1" dirty="0" smtClean="0"/>
              <a:t>犬の管理</a:t>
            </a:r>
            <a:endParaRPr kumimoji="1" lang="en-US" altLang="ja-JP" sz="3200" b="1" dirty="0" smtClean="0"/>
          </a:p>
          <a:p>
            <a:pPr marL="0" indent="0">
              <a:buNone/>
            </a:pPr>
            <a:r>
              <a:rPr lang="ja-JP" altLang="en-US" dirty="0" smtClean="0"/>
              <a:t>　犬舎掃除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犬のしつけ、散歩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犬のお手入れ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　こい</a:t>
            </a:r>
            <a:r>
              <a:rPr kumimoji="1" lang="ja-JP" altLang="en-US" dirty="0" err="1" smtClean="0"/>
              <a:t>ぬの</a:t>
            </a:r>
            <a:r>
              <a:rPr kumimoji="1" lang="ja-JP" altLang="en-US" dirty="0" smtClean="0"/>
              <a:t>お世話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en-US" altLang="ja-JP" sz="3200" b="1" dirty="0" smtClean="0"/>
              <a:t>WEB</a:t>
            </a:r>
            <a:r>
              <a:rPr lang="ja-JP" altLang="en-US" sz="3200" b="1" dirty="0" smtClean="0"/>
              <a:t>　（広報）</a:t>
            </a:r>
            <a:endParaRPr lang="en-US" altLang="ja-JP" sz="3200" b="1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 smtClean="0"/>
              <a:t>HP</a:t>
            </a:r>
            <a:r>
              <a:rPr kumimoji="1" lang="ja-JP" altLang="en-US" dirty="0" smtClean="0"/>
              <a:t>の更新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en-US" altLang="ja-JP" dirty="0" smtClean="0"/>
              <a:t>Facebook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ブログ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YouTube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チラシ作成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5" y="1160585"/>
            <a:ext cx="3713285" cy="24755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75" y="1160585"/>
            <a:ext cx="3713286" cy="24755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5" y="3880338"/>
            <a:ext cx="3730868" cy="248724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75" y="3938953"/>
            <a:ext cx="3713286" cy="24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2739" y="1"/>
            <a:ext cx="10515600" cy="914400"/>
          </a:xfrm>
        </p:spPr>
        <p:txBody>
          <a:bodyPr/>
          <a:lstStyle/>
          <a:p>
            <a:r>
              <a:rPr lang="ja-JP" altLang="en-US" dirty="0"/>
              <a:t>犬の管理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738" y="1051901"/>
            <a:ext cx="11611707" cy="5489575"/>
          </a:xfrm>
        </p:spPr>
        <p:txBody>
          <a:bodyPr/>
          <a:lstStyle/>
          <a:p>
            <a:r>
              <a:rPr kumimoji="1" lang="ja-JP" altLang="en-US" dirty="0" smtClean="0"/>
              <a:t>犬とふれ合えるカフェ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kumimoji="1" lang="ja-JP" altLang="en-US" dirty="0" smtClean="0"/>
              <a:t>ドッグセラピー活動には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犬の力が必要です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75" y="1002323"/>
            <a:ext cx="3613132" cy="2408754"/>
          </a:xfrm>
          <a:prstGeom prst="rect">
            <a:avLst/>
          </a:prstGeom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07" y="1002323"/>
            <a:ext cx="3564180" cy="23761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75" y="3780691"/>
            <a:ext cx="3613132" cy="240875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69" y="3780692"/>
            <a:ext cx="3613132" cy="24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2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85800"/>
            <a:ext cx="5943600" cy="6172200"/>
          </a:xfrm>
        </p:spPr>
        <p:txBody>
          <a:bodyPr>
            <a:normAutofit fontScale="90000"/>
          </a:bodyPr>
          <a:lstStyle/>
          <a:p>
            <a:r>
              <a:rPr lang="en-US" altLang="ja-JP" sz="3600" b="1" dirty="0" smtClean="0"/>
              <a:t>WEB(</a:t>
            </a:r>
            <a:r>
              <a:rPr lang="ja-JP" altLang="en-US" sz="3600" b="1" dirty="0" smtClean="0"/>
              <a:t>広報</a:t>
            </a:r>
            <a:r>
              <a:rPr lang="en-US" altLang="ja-JP" sz="3600" b="1" dirty="0" smtClean="0"/>
              <a:t>)</a:t>
            </a:r>
            <a:br>
              <a:rPr lang="en-US" altLang="ja-JP" sz="3600" b="1" dirty="0" smtClean="0"/>
            </a:br>
            <a:r>
              <a:rPr lang="en-US" altLang="ja-JP" sz="3600" b="1" dirty="0" smtClean="0"/>
              <a:t/>
            </a:r>
            <a:br>
              <a:rPr lang="en-US" altLang="ja-JP" sz="3600" b="1" dirty="0" smtClean="0"/>
            </a:br>
            <a:r>
              <a:rPr lang="ja-JP" altLang="en-US" sz="3100" dirty="0" smtClean="0"/>
              <a:t>第１・３</a:t>
            </a:r>
            <a:r>
              <a:rPr lang="ja-JP" altLang="en-US" sz="3100" dirty="0"/>
              <a:t>木曜日１１時</a:t>
            </a:r>
            <a:r>
              <a:rPr lang="ja-JP" altLang="en-US" sz="3100" dirty="0" smtClean="0"/>
              <a:t>～</a:t>
            </a:r>
            <a:r>
              <a:rPr lang="ja-JP" altLang="en-US" dirty="0" smtClean="0"/>
              <a:t>　　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900" dirty="0" smtClean="0">
                <a:solidFill>
                  <a:srgbClr val="FF0000"/>
                </a:solidFill>
              </a:rPr>
              <a:t/>
            </a:r>
            <a:br>
              <a:rPr lang="en-US" altLang="ja-JP" sz="2900" dirty="0" smtClean="0">
                <a:solidFill>
                  <a:srgbClr val="FF0000"/>
                </a:solidFill>
              </a:rPr>
            </a:br>
            <a:r>
              <a:rPr lang="en-US" altLang="ja-JP" sz="1000" dirty="0" smtClean="0">
                <a:solidFill>
                  <a:srgbClr val="FF0000"/>
                </a:solidFill>
              </a:rPr>
              <a:t/>
            </a:r>
            <a:br>
              <a:rPr lang="en-US" altLang="ja-JP" sz="1000" dirty="0" smtClean="0">
                <a:solidFill>
                  <a:srgbClr val="FF0000"/>
                </a:solidFill>
              </a:rPr>
            </a:br>
            <a:r>
              <a:rPr lang="en-US" altLang="ja-JP" sz="1000" dirty="0">
                <a:solidFill>
                  <a:srgbClr val="FF0000"/>
                </a:solidFill>
              </a:rPr>
              <a:t/>
            </a:r>
            <a:br>
              <a:rPr lang="en-US" altLang="ja-JP" sz="1000" dirty="0">
                <a:solidFill>
                  <a:srgbClr val="FF0000"/>
                </a:solidFill>
              </a:rPr>
            </a:br>
            <a:r>
              <a:rPr lang="en-US" altLang="ja-JP" sz="1000" dirty="0" smtClean="0">
                <a:solidFill>
                  <a:srgbClr val="FF0000"/>
                </a:solidFill>
              </a:rPr>
              <a:t/>
            </a:r>
            <a:br>
              <a:rPr lang="en-US" altLang="ja-JP" sz="1000" dirty="0" smtClean="0">
                <a:solidFill>
                  <a:srgbClr val="FF0000"/>
                </a:solidFill>
              </a:rPr>
            </a:br>
            <a:r>
              <a:rPr lang="en-US" altLang="ja-JP" sz="2900" dirty="0" smtClean="0"/>
              <a:t/>
            </a:r>
            <a:br>
              <a:rPr lang="en-US" altLang="ja-JP" sz="2900" dirty="0" smtClean="0"/>
            </a:br>
            <a:r>
              <a:rPr lang="en-US" altLang="ja-JP" sz="2900" dirty="0" smtClean="0"/>
              <a:t/>
            </a:r>
            <a:br>
              <a:rPr lang="en-US" altLang="ja-JP" sz="2900" dirty="0" smtClean="0"/>
            </a:br>
            <a:r>
              <a:rPr lang="en-US" altLang="ja-JP" sz="2900" dirty="0"/>
              <a:t/>
            </a:r>
            <a:br>
              <a:rPr lang="en-US" altLang="ja-JP" sz="2900" dirty="0"/>
            </a:br>
            <a:r>
              <a:rPr lang="en-US" altLang="ja-JP" sz="2900" dirty="0" smtClean="0"/>
              <a:t/>
            </a:r>
            <a:br>
              <a:rPr lang="en-US" altLang="ja-JP" sz="2900" dirty="0" smtClean="0"/>
            </a:br>
            <a:r>
              <a:rPr lang="en-US" altLang="ja-JP" sz="2900" dirty="0" smtClean="0"/>
              <a:t/>
            </a:r>
            <a:br>
              <a:rPr lang="en-US" altLang="ja-JP" sz="2900" dirty="0" smtClean="0"/>
            </a:br>
            <a:r>
              <a:rPr lang="en-US" altLang="ja-JP" sz="2900" dirty="0" smtClean="0"/>
              <a:t/>
            </a:r>
            <a:br>
              <a:rPr lang="en-US" altLang="ja-JP" sz="2900" dirty="0" smtClean="0"/>
            </a:br>
            <a:r>
              <a:rPr lang="en-US" altLang="ja-JP" sz="2900" dirty="0"/>
              <a:t/>
            </a:r>
            <a:br>
              <a:rPr lang="en-US" altLang="ja-JP" sz="2900" dirty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20" y="455997"/>
            <a:ext cx="7327744" cy="375471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2" y="3433894"/>
            <a:ext cx="4563228" cy="325056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8" y="1528663"/>
            <a:ext cx="4234894" cy="282326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94" y="4384251"/>
            <a:ext cx="7211575" cy="25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5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57908" y="0"/>
            <a:ext cx="10515600" cy="1325563"/>
          </a:xfrm>
        </p:spPr>
        <p:txBody>
          <a:bodyPr/>
          <a:lstStyle/>
          <a:p>
            <a:r>
              <a:rPr lang="ja-JP" altLang="en-US" dirty="0" smtClean="0"/>
              <a:t>ドッグセラピー活動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7908" y="1195754"/>
            <a:ext cx="11095892" cy="4981209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r>
              <a:rPr lang="ja-JP" altLang="en-US" dirty="0" smtClean="0"/>
              <a:t>認知度が低い</a:t>
            </a:r>
            <a:endParaRPr lang="en-US" altLang="ja-JP" dirty="0" smtClean="0"/>
          </a:p>
          <a:p>
            <a:r>
              <a:rPr lang="ja-JP" altLang="en-US" dirty="0"/>
              <a:t>契約</a:t>
            </a:r>
            <a:r>
              <a:rPr lang="ja-JP" altLang="en-US" dirty="0" smtClean="0"/>
              <a:t>がとれない</a:t>
            </a:r>
            <a:endParaRPr lang="en-US" altLang="ja-JP" dirty="0" smtClean="0"/>
          </a:p>
          <a:p>
            <a:r>
              <a:rPr lang="ja-JP" altLang="en-US" dirty="0" smtClean="0"/>
              <a:t>ボランティアなら</a:t>
            </a:r>
            <a:r>
              <a:rPr lang="en-US" altLang="ja-JP" dirty="0" smtClean="0"/>
              <a:t>OK</a:t>
            </a:r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1" y="3936999"/>
            <a:ext cx="4064977" cy="27099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92" y="3936999"/>
            <a:ext cx="4050324" cy="27002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0" y="1166324"/>
            <a:ext cx="4064978" cy="27099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38" y="1166323"/>
            <a:ext cx="4064978" cy="270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9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202</Words>
  <Application>Microsoft Office PowerPoint</Application>
  <PresentationFormat>ワイド画面</PresentationFormat>
  <Paragraphs>87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ドッグセラピージャパン特徴</vt:lpstr>
      <vt:lpstr>就労継続支援A型　  犬カフェ　　　　　　　　　　　　ドッグセラピー活動</vt:lpstr>
      <vt:lpstr>仕事内容　1</vt:lpstr>
      <vt:lpstr>仕事内容　2</vt:lpstr>
      <vt:lpstr>仕事内容　３</vt:lpstr>
      <vt:lpstr>犬の管理</vt:lpstr>
      <vt:lpstr>WEB(広報)  第１・３木曜日１１時～　　                 　</vt:lpstr>
      <vt:lpstr>ドッグセラピー活動</vt:lpstr>
      <vt:lpstr>福岡県共助社会づくり基金に採択</vt:lpstr>
      <vt:lpstr>福岡県が発行する冊子に紹介される</vt:lpstr>
      <vt:lpstr>障害者も参画するドッグセラピー活動 県知事から表彰</vt:lpstr>
      <vt:lpstr>ドッグセラピー活動の場が増えた</vt:lpstr>
      <vt:lpstr>PowerPoint プレゼンテーション</vt:lpstr>
      <vt:lpstr>ドッグセラピージャパンは動物好きな障害者 　　　　　　　　　　　　　&amp; ペット関係の仕事に就きたい障害者を応援</vt:lpstr>
      <vt:lpstr>ご清聴 ありがとうございました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paddya</dc:creator>
  <cp:lastModifiedBy>user</cp:lastModifiedBy>
  <cp:revision>55</cp:revision>
  <dcterms:created xsi:type="dcterms:W3CDTF">2015-05-10T04:34:40Z</dcterms:created>
  <dcterms:modified xsi:type="dcterms:W3CDTF">2017-07-31T07:39:36Z</dcterms:modified>
</cp:coreProperties>
</file>