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3" r:id="rId2"/>
  </p:sldMasterIdLst>
  <p:notesMasterIdLst>
    <p:notesMasterId r:id="rId18"/>
  </p:notesMasterIdLst>
  <p:sldIdLst>
    <p:sldId id="256" r:id="rId3"/>
    <p:sldId id="258" r:id="rId4"/>
    <p:sldId id="294" r:id="rId5"/>
    <p:sldId id="302" r:id="rId6"/>
    <p:sldId id="306" r:id="rId7"/>
    <p:sldId id="307" r:id="rId8"/>
    <p:sldId id="308" r:id="rId9"/>
    <p:sldId id="310" r:id="rId10"/>
    <p:sldId id="311" r:id="rId11"/>
    <p:sldId id="312" r:id="rId12"/>
    <p:sldId id="313" r:id="rId13"/>
    <p:sldId id="314" r:id="rId14"/>
    <p:sldId id="315" r:id="rId15"/>
    <p:sldId id="316" r:id="rId16"/>
    <p:sldId id="317" r:id="rId17"/>
  </p:sldIdLst>
  <p:sldSz cx="10691813" cy="7559675"/>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68" autoAdjust="0"/>
    <p:restoredTop sz="94660"/>
  </p:normalViewPr>
  <p:slideViewPr>
    <p:cSldViewPr snapToGrid="0">
      <p:cViewPr varScale="1">
        <p:scale>
          <a:sx n="80" d="100"/>
          <a:sy n="80" d="100"/>
        </p:scale>
        <p:origin x="648" y="102"/>
      </p:cViewPr>
      <p:guideLst>
        <p:guide orient="horz" pos="2381"/>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B510FE3-61A1-40BC-B22B-546E7A964CC4}" type="datetimeFigureOut">
              <a:rPr kumimoji="1" lang="ja-JP" altLang="en-US" smtClean="0"/>
              <a:t>2017/7/31</a:t>
            </a:fld>
            <a:endParaRPr kumimoji="1" lang="ja-JP" altLang="en-US"/>
          </a:p>
        </p:txBody>
      </p:sp>
      <p:sp>
        <p:nvSpPr>
          <p:cNvPr id="4" name="スライド イメージ プレースホルダー 3"/>
          <p:cNvSpPr>
            <a:spLocks noGrp="1" noRot="1" noChangeAspect="1"/>
          </p:cNvSpPr>
          <p:nvPr>
            <p:ph type="sldImg" idx="2"/>
          </p:nvPr>
        </p:nvSpPr>
        <p:spPr>
          <a:xfrm>
            <a:off x="766763" y="744538"/>
            <a:ext cx="5264150" cy="37226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B389CF73-9C17-4A1E-BCB0-1DF98909E8F8}" type="slidenum">
              <a:rPr kumimoji="1" lang="ja-JP" altLang="en-US" smtClean="0"/>
              <a:t>‹#›</a:t>
            </a:fld>
            <a:endParaRPr kumimoji="1" lang="ja-JP" altLang="en-US"/>
          </a:p>
        </p:txBody>
      </p:sp>
    </p:spTree>
    <p:extLst>
      <p:ext uri="{BB962C8B-B14F-4D97-AF65-F5344CB8AC3E}">
        <p14:creationId xmlns:p14="http://schemas.microsoft.com/office/powerpoint/2010/main" val="101854053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93929" cy="7562103"/>
          </a:xfrm>
          <a:prstGeom prst="rect">
            <a:avLst/>
          </a:prstGeom>
          <a:noFill/>
          <a:ln>
            <a:noFill/>
          </a:ln>
        </p:spPr>
      </p:pic>
      <p:sp>
        <p:nvSpPr>
          <p:cNvPr id="2" name="Title 1"/>
          <p:cNvSpPr>
            <a:spLocks noGrp="1"/>
          </p:cNvSpPr>
          <p:nvPr>
            <p:ph type="ctrTitle" hasCustomPrompt="1"/>
          </p:nvPr>
        </p:nvSpPr>
        <p:spPr>
          <a:xfrm>
            <a:off x="801886" y="2625983"/>
            <a:ext cx="9088041" cy="1155068"/>
          </a:xfrm>
        </p:spPr>
        <p:txBody>
          <a:bodyPr anchor="b"/>
          <a:lstStyle>
            <a:lvl1pPr algn="ctr">
              <a:defRPr sz="6614">
                <a:solidFill>
                  <a:schemeClr val="accent4">
                    <a:lumMod val="50000"/>
                  </a:schemeClr>
                </a:solidFill>
              </a:defRPr>
            </a:lvl1pPr>
          </a:lstStyle>
          <a:p>
            <a:r>
              <a:rPr lang="ja-JP" altLang="en-US" dirty="0" smtClean="0"/>
              <a:t>タイトル</a:t>
            </a:r>
            <a:endParaRPr lang="en-US" dirty="0"/>
          </a:p>
        </p:txBody>
      </p:sp>
      <p:sp>
        <p:nvSpPr>
          <p:cNvPr id="4" name="Date Placeholder 3"/>
          <p:cNvSpPr>
            <a:spLocks noGrp="1"/>
          </p:cNvSpPr>
          <p:nvPr>
            <p:ph type="dt" sz="half" idx="10"/>
          </p:nvPr>
        </p:nvSpPr>
        <p:spPr/>
        <p:txBody>
          <a:bodyPr/>
          <a:lstStyle/>
          <a:p>
            <a:fld id="{D1F4B45E-D340-416C-AE61-191380FFAC77}" type="datetime1">
              <a:rPr kumimoji="1" lang="ja-JP" altLang="en-US" smtClean="0"/>
              <a:t>2017/7/31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5E4EDAD-C959-4B74-A59F-B825471726ED}" type="slidenum">
              <a:rPr kumimoji="1" lang="ja-JP" altLang="en-US" smtClean="0"/>
              <a:t>‹#›</a:t>
            </a:fld>
            <a:endParaRPr kumimoji="1" lang="ja-JP" altLang="en-US"/>
          </a:p>
        </p:txBody>
      </p:sp>
    </p:spTree>
    <p:extLst>
      <p:ext uri="{BB962C8B-B14F-4D97-AF65-F5344CB8AC3E}">
        <p14:creationId xmlns:p14="http://schemas.microsoft.com/office/powerpoint/2010/main" val="1878008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タイトルと&#10;縦書きテキスト">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9" y="0"/>
            <a:ext cx="10691154" cy="7560140"/>
          </a:xfrm>
          <a:prstGeom prst="rect">
            <a:avLst/>
          </a:prstGeom>
          <a:noFill/>
          <a:ln>
            <a:noFill/>
          </a:ln>
        </p:spPr>
      </p:pic>
      <p:sp>
        <p:nvSpPr>
          <p:cNvPr id="8" name="Title 1"/>
          <p:cNvSpPr>
            <a:spLocks noGrp="1"/>
          </p:cNvSpPr>
          <p:nvPr>
            <p:ph type="title"/>
          </p:nvPr>
        </p:nvSpPr>
        <p:spPr>
          <a:xfrm>
            <a:off x="735062" y="797668"/>
            <a:ext cx="9221689" cy="1066004"/>
          </a:xfrm>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4AD2553-4137-49AF-9902-446671F0DA89}" type="datetime1">
              <a:rPr kumimoji="1" lang="ja-JP" altLang="en-US" smtClean="0"/>
              <a:t>2017/7/31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5E4EDAD-C959-4B74-A59F-B825471726ED}" type="slidenum">
              <a:rPr kumimoji="1" lang="ja-JP" altLang="en-US" smtClean="0"/>
              <a:t>‹#›</a:t>
            </a:fld>
            <a:endParaRPr kumimoji="1" lang="ja-JP" altLang="en-US"/>
          </a:p>
        </p:txBody>
      </p:sp>
    </p:spTree>
    <p:extLst>
      <p:ext uri="{BB962C8B-B14F-4D97-AF65-F5344CB8AC3E}">
        <p14:creationId xmlns:p14="http://schemas.microsoft.com/office/powerpoint/2010/main" val="768108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9" y="0"/>
            <a:ext cx="10691154" cy="7560140"/>
          </a:xfrm>
          <a:prstGeom prst="rect">
            <a:avLst/>
          </a:prstGeom>
          <a:noFill/>
          <a:ln>
            <a:noFill/>
          </a:ln>
        </p:spPr>
      </p:pic>
      <p:sp>
        <p:nvSpPr>
          <p:cNvPr id="2" name="Vertical Title 1"/>
          <p:cNvSpPr>
            <a:spLocks noGrp="1"/>
          </p:cNvSpPr>
          <p:nvPr>
            <p:ph type="title" orient="vert"/>
          </p:nvPr>
        </p:nvSpPr>
        <p:spPr>
          <a:xfrm>
            <a:off x="7651329" y="953311"/>
            <a:ext cx="2305422" cy="585564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735063" y="953311"/>
            <a:ext cx="6782619" cy="585564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A50E006-71FF-47BF-8557-6B74841AC760}" type="datetime1">
              <a:rPr kumimoji="1" lang="ja-JP" altLang="en-US" smtClean="0"/>
              <a:t>2017/7/31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5E4EDAD-C959-4B74-A59F-B825471726ED}" type="slidenum">
              <a:rPr kumimoji="1" lang="ja-JP" altLang="en-US" smtClean="0"/>
              <a:t>‹#›</a:t>
            </a:fld>
            <a:endParaRPr kumimoji="1" lang="ja-JP" altLang="en-US"/>
          </a:p>
        </p:txBody>
      </p:sp>
    </p:spTree>
    <p:extLst>
      <p:ext uri="{BB962C8B-B14F-4D97-AF65-F5344CB8AC3E}">
        <p14:creationId xmlns:p14="http://schemas.microsoft.com/office/powerpoint/2010/main" val="3939120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表紙">
    <p:spTree>
      <p:nvGrpSpPr>
        <p:cNvPr id="1" name=""/>
        <p:cNvGrpSpPr/>
        <p:nvPr/>
      </p:nvGrpSpPr>
      <p:grpSpPr>
        <a:xfrm>
          <a:off x="0" y="0"/>
          <a:ext cx="0" cy="0"/>
          <a:chOff x="0" y="0"/>
          <a:chExt cx="0" cy="0"/>
        </a:xfrm>
      </p:grpSpPr>
      <p:pic>
        <p:nvPicPr>
          <p:cNvPr id="4" name="図 10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10688638"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ctrTitle"/>
          </p:nvPr>
        </p:nvSpPr>
        <p:spPr>
          <a:xfrm>
            <a:off x="594084" y="2699944"/>
            <a:ext cx="8566728" cy="575879"/>
          </a:xfrm>
          <a:noFill/>
          <a:ln w="9525">
            <a:noFill/>
            <a:miter lim="800000"/>
            <a:headEnd/>
            <a:tailEnd/>
          </a:ln>
          <a:effectLst>
            <a:outerShdw dist="53882" dir="2700000" algn="ctr" rotWithShape="0">
              <a:srgbClr val="FFFFFF"/>
            </a:outerShdw>
          </a:effectLst>
        </p:spPr>
        <p:txBody>
          <a:bodyPr>
            <a:noAutofit/>
          </a:bodyPr>
          <a:lstStyle>
            <a:lvl1pPr algn="l" rtl="0" fontAlgn="base">
              <a:lnSpc>
                <a:spcPct val="114000"/>
              </a:lnSpc>
              <a:spcBef>
                <a:spcPct val="0"/>
              </a:spcBef>
              <a:spcAft>
                <a:spcPct val="0"/>
              </a:spcAft>
              <a:defRPr kumimoji="1" lang="ja-JP" altLang="en-US" sz="3599" b="0">
                <a:solidFill>
                  <a:srgbClr val="000000"/>
                </a:solidFill>
                <a:latin typeface="HGP創英角ｺﾞｼｯｸUB" pitchFamily="50" charset="-128"/>
                <a:ea typeface="HGP創英角ｺﾞｼｯｸUB" pitchFamily="50" charset="-128"/>
                <a:cs typeface="+mj-cs"/>
              </a:defRPr>
            </a:lvl1pPr>
          </a:lstStyle>
          <a:p>
            <a:r>
              <a:rPr lang="ja-JP" altLang="en-US" dirty="0" smtClean="0"/>
              <a:t>マスタ タイトルの書式設定</a:t>
            </a:r>
            <a:endParaRPr lang="ja-JP" altLang="en-US" dirty="0"/>
          </a:p>
        </p:txBody>
      </p:sp>
      <p:sp>
        <p:nvSpPr>
          <p:cNvPr id="3" name="サブタイトル 2"/>
          <p:cNvSpPr>
            <a:spLocks noGrp="1"/>
          </p:cNvSpPr>
          <p:nvPr>
            <p:ph type="subTitle" idx="1"/>
          </p:nvPr>
        </p:nvSpPr>
        <p:spPr>
          <a:xfrm>
            <a:off x="594084" y="3419873"/>
            <a:ext cx="8566728" cy="431909"/>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marL="0" indent="0" algn="l" rtl="0" fontAlgn="base">
              <a:lnSpc>
                <a:spcPct val="114000"/>
              </a:lnSpc>
              <a:spcBef>
                <a:spcPct val="0"/>
              </a:spcBef>
              <a:spcAft>
                <a:spcPct val="80000"/>
              </a:spcAft>
              <a:buNone/>
              <a:defRPr kumimoji="1" lang="ja-JP" altLang="en-US" sz="2400" b="1">
                <a:solidFill>
                  <a:srgbClr val="000000"/>
                </a:solidFill>
                <a:latin typeface="ＭＳ Ｐゴシック" panose="020B0600070205080204" pitchFamily="50" charset="-128"/>
                <a:ea typeface="ＭＳ Ｐゴシック" panose="020B0600070205080204" pitchFamily="50" charset="-128"/>
                <a:cs typeface="+mn-cs"/>
              </a:defRPr>
            </a:lvl1pPr>
            <a:lvl2pPr marL="521423" indent="0" algn="ctr">
              <a:buNone/>
              <a:defRPr>
                <a:solidFill>
                  <a:schemeClr val="tx1">
                    <a:tint val="75000"/>
                  </a:schemeClr>
                </a:solidFill>
              </a:defRPr>
            </a:lvl2pPr>
            <a:lvl3pPr marL="1042846" indent="0" algn="ctr">
              <a:buNone/>
              <a:defRPr>
                <a:solidFill>
                  <a:schemeClr val="tx1">
                    <a:tint val="75000"/>
                  </a:schemeClr>
                </a:solidFill>
              </a:defRPr>
            </a:lvl3pPr>
            <a:lvl4pPr marL="1564269" indent="0" algn="ctr">
              <a:buNone/>
              <a:defRPr>
                <a:solidFill>
                  <a:schemeClr val="tx1">
                    <a:tint val="75000"/>
                  </a:schemeClr>
                </a:solidFill>
              </a:defRPr>
            </a:lvl4pPr>
            <a:lvl5pPr marL="2085692" indent="0" algn="ctr">
              <a:buNone/>
              <a:defRPr>
                <a:solidFill>
                  <a:schemeClr val="tx1">
                    <a:tint val="75000"/>
                  </a:schemeClr>
                </a:solidFill>
              </a:defRPr>
            </a:lvl5pPr>
            <a:lvl6pPr marL="2607114" indent="0" algn="ctr">
              <a:buNone/>
              <a:defRPr>
                <a:solidFill>
                  <a:schemeClr val="tx1">
                    <a:tint val="75000"/>
                  </a:schemeClr>
                </a:solidFill>
              </a:defRPr>
            </a:lvl6pPr>
            <a:lvl7pPr marL="3128538" indent="0" algn="ctr">
              <a:buNone/>
              <a:defRPr>
                <a:solidFill>
                  <a:schemeClr val="tx1">
                    <a:tint val="75000"/>
                  </a:schemeClr>
                </a:solidFill>
              </a:defRPr>
            </a:lvl7pPr>
            <a:lvl8pPr marL="3649961" indent="0" algn="ctr">
              <a:buNone/>
              <a:defRPr>
                <a:solidFill>
                  <a:schemeClr val="tx1">
                    <a:tint val="75000"/>
                  </a:schemeClr>
                </a:solidFill>
              </a:defRPr>
            </a:lvl8pPr>
            <a:lvl9pPr marL="4171384" indent="0" algn="ctr">
              <a:buNone/>
              <a:defRPr>
                <a:solidFill>
                  <a:schemeClr val="tx1">
                    <a:tint val="75000"/>
                  </a:schemeClr>
                </a:solidFill>
              </a:defRPr>
            </a:lvl9pPr>
          </a:lstStyle>
          <a:p>
            <a:r>
              <a:rPr lang="ja-JP" altLang="en-US" dirty="0" smtClean="0"/>
              <a:t>マスタ サブタイトルの書式設定</a:t>
            </a:r>
            <a:endParaRPr lang="ja-JP" altLang="en-US" dirty="0"/>
          </a:p>
        </p:txBody>
      </p:sp>
    </p:spTree>
    <p:extLst>
      <p:ext uri="{BB962C8B-B14F-4D97-AF65-F5344CB8AC3E}">
        <p14:creationId xmlns:p14="http://schemas.microsoft.com/office/powerpoint/2010/main" val="2347618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スライド番号プレースホルダ 5"/>
          <p:cNvSpPr>
            <a:spLocks noGrp="1"/>
          </p:cNvSpPr>
          <p:nvPr>
            <p:ph type="sldNum" sz="quarter" idx="10"/>
          </p:nvPr>
        </p:nvSpPr>
        <p:spPr/>
        <p:txBody>
          <a:bodyPr/>
          <a:lstStyle>
            <a:lvl1pPr>
              <a:defRPr/>
            </a:lvl1pPr>
          </a:lstStyle>
          <a:p>
            <a:pPr>
              <a:defRPr/>
            </a:pPr>
            <a:fld id="{B79A595D-8D28-4C71-BB1C-BB70802C0445}" type="slidenum">
              <a:rPr lang="ja-JP" altLang="en-US"/>
              <a:pPr>
                <a:defRPr/>
              </a:pPr>
              <a:t>‹#›</a:t>
            </a:fld>
            <a:endParaRPr lang="ja-JP" altLang="en-US"/>
          </a:p>
        </p:txBody>
      </p:sp>
    </p:spTree>
    <p:extLst>
      <p:ext uri="{BB962C8B-B14F-4D97-AF65-F5344CB8AC3E}">
        <p14:creationId xmlns:p14="http://schemas.microsoft.com/office/powerpoint/2010/main" val="2453408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1144" y="472457"/>
            <a:ext cx="9622632" cy="1259946"/>
          </a:xfrm>
        </p:spPr>
        <p:txBody>
          <a:bodyPr/>
          <a:lstStyle/>
          <a:p>
            <a:r>
              <a:rPr lang="ja-JP" altLang="en-US" smtClean="0"/>
              <a:t>マスター タイトルの書式設定</a:t>
            </a:r>
            <a:endParaRPr lang="en-US"/>
          </a:p>
        </p:txBody>
      </p:sp>
      <p:sp>
        <p:nvSpPr>
          <p:cNvPr id="3" name="コンテンツ プレースホルダー 2"/>
          <p:cNvSpPr>
            <a:spLocks noGrp="1"/>
          </p:cNvSpPr>
          <p:nvPr>
            <p:ph idx="1"/>
          </p:nvPr>
        </p:nvSpPr>
        <p:spPr>
          <a:xfrm>
            <a:off x="501144" y="1779662"/>
            <a:ext cx="9622632" cy="5166770"/>
          </a:xfrm>
          <a:prstGeom prst="rect">
            <a:avLst/>
          </a:prstGeom>
        </p:spPr>
        <p:txBody>
          <a:bodyPr lIns="104306" tIns="52153" rIns="104306" bIns="52153"/>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ー 3"/>
          <p:cNvSpPr>
            <a:spLocks noGrp="1"/>
          </p:cNvSpPr>
          <p:nvPr>
            <p:ph type="dt" sz="half" idx="10"/>
          </p:nvPr>
        </p:nvSpPr>
        <p:spPr>
          <a:xfrm>
            <a:off x="0" y="0"/>
            <a:ext cx="2495180" cy="396792"/>
          </a:xfrm>
          <a:prstGeom prst="rect">
            <a:avLst/>
          </a:prstGeom>
        </p:spPr>
        <p:txBody>
          <a:bodyPr lIns="104306" tIns="52153" rIns="104306" bIns="52153"/>
          <a:lstStyle>
            <a:lvl1pPr>
              <a:defRPr>
                <a:ea typeface="ＭＳ Ｐゴシック" charset="-128"/>
              </a:defRPr>
            </a:lvl1pPr>
          </a:lstStyle>
          <a:p>
            <a:pPr defTabSz="1042779" eaLnBrk="0" fontAlgn="base" hangingPunct="0">
              <a:spcBef>
                <a:spcPct val="0"/>
              </a:spcBef>
              <a:spcAft>
                <a:spcPct val="0"/>
              </a:spcAft>
              <a:defRPr/>
            </a:pPr>
            <a:fld id="{553EC54F-4357-4B18-9F5F-85672284C5F9}" type="datetimeFigureOut">
              <a:rPr lang="ja-JP" altLang="en-US" sz="2000" smtClean="0">
                <a:solidFill>
                  <a:prstClr val="black"/>
                </a:solidFill>
              </a:rPr>
              <a:pPr defTabSz="1042779" eaLnBrk="0" fontAlgn="base" hangingPunct="0">
                <a:spcBef>
                  <a:spcPct val="0"/>
                </a:spcBef>
                <a:spcAft>
                  <a:spcPct val="0"/>
                </a:spcAft>
                <a:defRPr/>
              </a:pPr>
              <a:t>2017/7/31</a:t>
            </a:fld>
            <a:endParaRPr lang="ja-JP" altLang="en-US" sz="2000">
              <a:solidFill>
                <a:prstClr val="black"/>
              </a:solidFill>
            </a:endParaRPr>
          </a:p>
        </p:txBody>
      </p:sp>
      <p:sp>
        <p:nvSpPr>
          <p:cNvPr id="5" name="フッター プレースホルダー 4"/>
          <p:cNvSpPr>
            <a:spLocks noGrp="1"/>
          </p:cNvSpPr>
          <p:nvPr>
            <p:ph type="ftr" sz="quarter" idx="11"/>
          </p:nvPr>
        </p:nvSpPr>
        <p:spPr>
          <a:xfrm>
            <a:off x="2571369" y="0"/>
            <a:ext cx="5261782" cy="396792"/>
          </a:xfrm>
          <a:prstGeom prst="rect">
            <a:avLst/>
          </a:prstGeom>
        </p:spPr>
        <p:txBody>
          <a:bodyPr lIns="104306" tIns="52153" rIns="104306" bIns="52153"/>
          <a:lstStyle>
            <a:lvl1pPr>
              <a:defRPr>
                <a:ea typeface="ＭＳ Ｐゴシック" charset="-128"/>
              </a:defRPr>
            </a:lvl1pPr>
          </a:lstStyle>
          <a:p>
            <a:pPr defTabSz="1042779" eaLnBrk="0" fontAlgn="base" hangingPunct="0">
              <a:spcBef>
                <a:spcPct val="0"/>
              </a:spcBef>
              <a:spcAft>
                <a:spcPct val="0"/>
              </a:spcAft>
              <a:defRPr/>
            </a:pPr>
            <a:endParaRPr lang="ja-JP" altLang="en-US" sz="2000">
              <a:solidFill>
                <a:prstClr val="black"/>
              </a:solidFill>
            </a:endParaRPr>
          </a:p>
        </p:txBody>
      </p:sp>
      <p:sp>
        <p:nvSpPr>
          <p:cNvPr id="6" name="スライド番号プレースホルダー 5"/>
          <p:cNvSpPr>
            <a:spLocks noGrp="1"/>
          </p:cNvSpPr>
          <p:nvPr>
            <p:ph type="sldNum" sz="quarter" idx="12"/>
          </p:nvPr>
        </p:nvSpPr>
        <p:spPr>
          <a:xfrm>
            <a:off x="9020425" y="0"/>
            <a:ext cx="1671389" cy="396792"/>
          </a:xfrm>
        </p:spPr>
        <p:txBody>
          <a:bodyPr/>
          <a:lstStyle>
            <a:lvl1pPr algn="ctr">
              <a:defRPr/>
            </a:lvl1pPr>
          </a:lstStyle>
          <a:p>
            <a:pPr>
              <a:defRPr/>
            </a:pPr>
            <a:fld id="{D5AD64EA-A5B5-4570-94A4-B182A28019D7}" type="slidenum">
              <a:rPr lang="ja-JP" altLang="en-US"/>
              <a:pPr>
                <a:defRPr/>
              </a:pPr>
              <a:t>‹#›</a:t>
            </a:fld>
            <a:endParaRPr lang="ja-JP" altLang="en-US"/>
          </a:p>
        </p:txBody>
      </p:sp>
    </p:spTree>
    <p:extLst>
      <p:ext uri="{BB962C8B-B14F-4D97-AF65-F5344CB8AC3E}">
        <p14:creationId xmlns:p14="http://schemas.microsoft.com/office/powerpoint/2010/main" val="3989080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9" y="0"/>
            <a:ext cx="10691154" cy="7560140"/>
          </a:xfrm>
          <a:prstGeom prst="rect">
            <a:avLst/>
          </a:prstGeom>
          <a:noFill/>
          <a:ln>
            <a:noFill/>
          </a:ln>
        </p:spPr>
      </p:pic>
      <p:sp>
        <p:nvSpPr>
          <p:cNvPr id="2" name="Title 1"/>
          <p:cNvSpPr>
            <a:spLocks noGrp="1"/>
          </p:cNvSpPr>
          <p:nvPr>
            <p:ph type="title"/>
          </p:nvPr>
        </p:nvSpPr>
        <p:spPr>
          <a:xfrm>
            <a:off x="735062" y="797668"/>
            <a:ext cx="9221689" cy="1066004"/>
          </a:xfrm>
        </p:spPr>
        <p:txBody>
          <a:bodyPr/>
          <a:lstStyle>
            <a:lvl1pPr>
              <a:defRPr>
                <a:solidFill>
                  <a:schemeClr val="accent4">
                    <a:lumMod val="50000"/>
                  </a:schemeClr>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lvl1pPr>
              <a:defRPr>
                <a:solidFill>
                  <a:schemeClr val="accent4">
                    <a:lumMod val="50000"/>
                  </a:schemeClr>
                </a:solidFill>
              </a:defRPr>
            </a:lvl1pPr>
            <a:lvl2pPr>
              <a:defRPr>
                <a:solidFill>
                  <a:schemeClr val="accent4">
                    <a:lumMod val="50000"/>
                  </a:schemeClr>
                </a:solidFill>
              </a:defRPr>
            </a:lvl2pPr>
            <a:lvl3pPr>
              <a:defRPr>
                <a:solidFill>
                  <a:schemeClr val="accent4">
                    <a:lumMod val="50000"/>
                  </a:schemeClr>
                </a:solidFill>
              </a:defRPr>
            </a:lvl3pPr>
            <a:lvl4pPr>
              <a:defRPr>
                <a:solidFill>
                  <a:schemeClr val="accent4">
                    <a:lumMod val="50000"/>
                  </a:schemeClr>
                </a:solidFill>
              </a:defRPr>
            </a:lvl4pPr>
            <a:lvl5pPr>
              <a:defRPr>
                <a:solidFill>
                  <a:schemeClr val="accent4">
                    <a:lumMod val="50000"/>
                  </a:schemeClr>
                </a:solidFil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FDDC62C-D092-409D-845E-C45717DEAEA5}" type="datetime1">
              <a:rPr kumimoji="1" lang="ja-JP" altLang="en-US" smtClean="0"/>
              <a:t>2017/7/31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5E4EDAD-C959-4B74-A59F-B825471726ED}" type="slidenum">
              <a:rPr kumimoji="1" lang="ja-JP" altLang="en-US" smtClean="0"/>
              <a:t>‹#›</a:t>
            </a:fld>
            <a:endParaRPr kumimoji="1" lang="ja-JP" altLang="en-US"/>
          </a:p>
        </p:txBody>
      </p:sp>
    </p:spTree>
    <p:extLst>
      <p:ext uri="{BB962C8B-B14F-4D97-AF65-F5344CB8AC3E}">
        <p14:creationId xmlns:p14="http://schemas.microsoft.com/office/powerpoint/2010/main" val="3400651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9" y="0"/>
            <a:ext cx="10693929" cy="7562103"/>
          </a:xfrm>
          <a:prstGeom prst="rect">
            <a:avLst/>
          </a:prstGeom>
          <a:noFill/>
          <a:ln>
            <a:noFill/>
          </a:ln>
        </p:spPr>
      </p:pic>
      <p:sp>
        <p:nvSpPr>
          <p:cNvPr id="2" name="Title 1"/>
          <p:cNvSpPr>
            <a:spLocks noGrp="1"/>
          </p:cNvSpPr>
          <p:nvPr>
            <p:ph type="title" hasCustomPrompt="1"/>
          </p:nvPr>
        </p:nvSpPr>
        <p:spPr>
          <a:xfrm>
            <a:off x="729494" y="4007795"/>
            <a:ext cx="9221689" cy="1206315"/>
          </a:xfrm>
        </p:spPr>
        <p:txBody>
          <a:bodyPr anchor="b"/>
          <a:lstStyle>
            <a:lvl1pPr>
              <a:defRPr sz="6614">
                <a:solidFill>
                  <a:schemeClr val="accent4">
                    <a:lumMod val="50000"/>
                  </a:schemeClr>
                </a:solidFill>
              </a:defRPr>
            </a:lvl1pPr>
          </a:lstStyle>
          <a:p>
            <a:r>
              <a:rPr lang="ja-JP" altLang="en-US" dirty="0" smtClean="0"/>
              <a:t>マスタータイトル</a:t>
            </a:r>
            <a:endParaRPr lang="en-US" dirty="0"/>
          </a:p>
        </p:txBody>
      </p:sp>
      <p:sp>
        <p:nvSpPr>
          <p:cNvPr id="3" name="Text Placeholder 2"/>
          <p:cNvSpPr>
            <a:spLocks noGrp="1"/>
          </p:cNvSpPr>
          <p:nvPr>
            <p:ph type="body" idx="1"/>
          </p:nvPr>
        </p:nvSpPr>
        <p:spPr>
          <a:xfrm>
            <a:off x="729494" y="5778229"/>
            <a:ext cx="9221689" cy="934483"/>
          </a:xfrm>
        </p:spPr>
        <p:txBody>
          <a:bodyPr/>
          <a:lstStyle>
            <a:lvl1pPr marL="0" indent="0">
              <a:buNone/>
              <a:defRPr sz="2646">
                <a:solidFill>
                  <a:schemeClr val="accent4">
                    <a:lumMod val="50000"/>
                  </a:schemeClr>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9A10440-498D-43F5-928D-221B8320D0FA}" type="datetime1">
              <a:rPr kumimoji="1" lang="ja-JP" altLang="en-US" smtClean="0"/>
              <a:t>2017/7/31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5E4EDAD-C959-4B74-A59F-B825471726ED}" type="slidenum">
              <a:rPr kumimoji="1" lang="ja-JP" altLang="en-US" smtClean="0"/>
              <a:t>‹#›</a:t>
            </a:fld>
            <a:endParaRPr kumimoji="1" lang="ja-JP" altLang="en-US"/>
          </a:p>
        </p:txBody>
      </p:sp>
    </p:spTree>
    <p:extLst>
      <p:ext uri="{BB962C8B-B14F-4D97-AF65-F5344CB8AC3E}">
        <p14:creationId xmlns:p14="http://schemas.microsoft.com/office/powerpoint/2010/main" val="1317258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9" y="0"/>
            <a:ext cx="10691154" cy="7560140"/>
          </a:xfrm>
          <a:prstGeom prst="rect">
            <a:avLst/>
          </a:prstGeom>
          <a:noFill/>
          <a:ln>
            <a:noFill/>
          </a:ln>
        </p:spPr>
      </p:pic>
      <p:sp>
        <p:nvSpPr>
          <p:cNvPr id="9" name="Title 1"/>
          <p:cNvSpPr>
            <a:spLocks noGrp="1"/>
          </p:cNvSpPr>
          <p:nvPr>
            <p:ph type="title"/>
          </p:nvPr>
        </p:nvSpPr>
        <p:spPr>
          <a:xfrm>
            <a:off x="735062" y="797668"/>
            <a:ext cx="9221689" cy="1066004"/>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F1EC1377-2FF3-406E-9BD8-D9337ACA737A}" type="datetime1">
              <a:rPr kumimoji="1" lang="ja-JP" altLang="en-US" smtClean="0"/>
              <a:t>2017/7/31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5E4EDAD-C959-4B74-A59F-B825471726ED}" type="slidenum">
              <a:rPr kumimoji="1" lang="ja-JP" altLang="en-US" smtClean="0"/>
              <a:t>‹#›</a:t>
            </a:fld>
            <a:endParaRPr kumimoji="1" lang="ja-JP" altLang="en-US"/>
          </a:p>
        </p:txBody>
      </p:sp>
    </p:spTree>
    <p:extLst>
      <p:ext uri="{BB962C8B-B14F-4D97-AF65-F5344CB8AC3E}">
        <p14:creationId xmlns:p14="http://schemas.microsoft.com/office/powerpoint/2010/main" val="3344116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pic>
        <p:nvPicPr>
          <p:cNvPr id="10" name="図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9" y="0"/>
            <a:ext cx="10691154" cy="7560140"/>
          </a:xfrm>
          <a:prstGeom prst="rect">
            <a:avLst/>
          </a:prstGeom>
          <a:noFill/>
          <a:ln>
            <a:noFill/>
          </a:ln>
        </p:spPr>
      </p:pic>
      <p:sp>
        <p:nvSpPr>
          <p:cNvPr id="11" name="Title 1"/>
          <p:cNvSpPr>
            <a:spLocks noGrp="1"/>
          </p:cNvSpPr>
          <p:nvPr>
            <p:ph type="title"/>
          </p:nvPr>
        </p:nvSpPr>
        <p:spPr>
          <a:xfrm>
            <a:off x="735062" y="797668"/>
            <a:ext cx="9221689" cy="1066004"/>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smtClean="0"/>
              <a:t>マスター テキストの書式設定</a:t>
            </a:r>
          </a:p>
        </p:txBody>
      </p:sp>
      <p:sp>
        <p:nvSpPr>
          <p:cNvPr id="4" name="Content Placeholder 3"/>
          <p:cNvSpPr>
            <a:spLocks noGrp="1"/>
          </p:cNvSpPr>
          <p:nvPr>
            <p:ph sz="half" idx="2"/>
          </p:nvPr>
        </p:nvSpPr>
        <p:spPr>
          <a:xfrm>
            <a:off x="736456" y="2761381"/>
            <a:ext cx="4523137" cy="406157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smtClean="0"/>
              <a:t>マスター テキストの書式設定</a:t>
            </a:r>
          </a:p>
        </p:txBody>
      </p:sp>
      <p:sp>
        <p:nvSpPr>
          <p:cNvPr id="6" name="Content Placeholder 5"/>
          <p:cNvSpPr>
            <a:spLocks noGrp="1"/>
          </p:cNvSpPr>
          <p:nvPr>
            <p:ph sz="quarter" idx="4"/>
          </p:nvPr>
        </p:nvSpPr>
        <p:spPr>
          <a:xfrm>
            <a:off x="5412731" y="2761381"/>
            <a:ext cx="4545413" cy="406157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9DCCA1B5-1DBD-4DC2-ABB0-5D6AB3B714A3}" type="datetime1">
              <a:rPr kumimoji="1" lang="ja-JP" altLang="en-US" smtClean="0"/>
              <a:t>2017/7/31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5E4EDAD-C959-4B74-A59F-B825471726ED}" type="slidenum">
              <a:rPr kumimoji="1" lang="ja-JP" altLang="en-US" smtClean="0"/>
              <a:t>‹#›</a:t>
            </a:fld>
            <a:endParaRPr kumimoji="1" lang="ja-JP" altLang="en-US"/>
          </a:p>
        </p:txBody>
      </p:sp>
    </p:spTree>
    <p:extLst>
      <p:ext uri="{BB962C8B-B14F-4D97-AF65-F5344CB8AC3E}">
        <p14:creationId xmlns:p14="http://schemas.microsoft.com/office/powerpoint/2010/main" val="3160000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9" y="0"/>
            <a:ext cx="10691154" cy="7560140"/>
          </a:xfrm>
          <a:prstGeom prst="rect">
            <a:avLst/>
          </a:prstGeom>
          <a:noFill/>
          <a:ln>
            <a:noFill/>
          </a:ln>
        </p:spPr>
      </p:pic>
      <p:sp>
        <p:nvSpPr>
          <p:cNvPr id="7" name="Title 1"/>
          <p:cNvSpPr>
            <a:spLocks noGrp="1"/>
          </p:cNvSpPr>
          <p:nvPr>
            <p:ph type="title"/>
          </p:nvPr>
        </p:nvSpPr>
        <p:spPr>
          <a:xfrm>
            <a:off x="735062" y="797668"/>
            <a:ext cx="9221689" cy="1066004"/>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6CEF310-962C-439A-873E-ADCDA5702869}" type="datetime1">
              <a:rPr kumimoji="1" lang="ja-JP" altLang="en-US" smtClean="0"/>
              <a:t>2017/7/31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5E4EDAD-C959-4B74-A59F-B825471726ED}" type="slidenum">
              <a:rPr kumimoji="1" lang="ja-JP" altLang="en-US" smtClean="0"/>
              <a:t>‹#›</a:t>
            </a:fld>
            <a:endParaRPr kumimoji="1" lang="ja-JP" altLang="en-US"/>
          </a:p>
        </p:txBody>
      </p:sp>
    </p:spTree>
    <p:extLst>
      <p:ext uri="{BB962C8B-B14F-4D97-AF65-F5344CB8AC3E}">
        <p14:creationId xmlns:p14="http://schemas.microsoft.com/office/powerpoint/2010/main" val="2063523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9" y="0"/>
            <a:ext cx="10691154" cy="7560140"/>
          </a:xfrm>
          <a:prstGeom prst="rect">
            <a:avLst/>
          </a:prstGeom>
          <a:noFill/>
          <a:ln>
            <a:noFill/>
          </a:ln>
        </p:spPr>
      </p:pic>
      <p:sp>
        <p:nvSpPr>
          <p:cNvPr id="2" name="Date Placeholder 1"/>
          <p:cNvSpPr>
            <a:spLocks noGrp="1"/>
          </p:cNvSpPr>
          <p:nvPr>
            <p:ph type="dt" sz="half" idx="10"/>
          </p:nvPr>
        </p:nvSpPr>
        <p:spPr/>
        <p:txBody>
          <a:bodyPr/>
          <a:lstStyle/>
          <a:p>
            <a:fld id="{1580120C-AE17-4578-8B45-A22958730135}" type="datetime1">
              <a:rPr kumimoji="1" lang="ja-JP" altLang="en-US" smtClean="0"/>
              <a:t>2017/7/31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5E4EDAD-C959-4B74-A59F-B825471726ED}" type="slidenum">
              <a:rPr kumimoji="1" lang="ja-JP" altLang="en-US" smtClean="0"/>
              <a:t>‹#›</a:t>
            </a:fld>
            <a:endParaRPr kumimoji="1" lang="ja-JP" altLang="en-US"/>
          </a:p>
        </p:txBody>
      </p:sp>
    </p:spTree>
    <p:extLst>
      <p:ext uri="{BB962C8B-B14F-4D97-AF65-F5344CB8AC3E}">
        <p14:creationId xmlns:p14="http://schemas.microsoft.com/office/powerpoint/2010/main" val="2052050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9" y="0"/>
            <a:ext cx="10691154" cy="7560140"/>
          </a:xfrm>
          <a:prstGeom prst="rect">
            <a:avLst/>
          </a:prstGeom>
          <a:noFill/>
          <a:ln>
            <a:noFill/>
          </a:ln>
        </p:spPr>
      </p:pic>
      <p:sp>
        <p:nvSpPr>
          <p:cNvPr id="2" name="Title 1"/>
          <p:cNvSpPr>
            <a:spLocks noGrp="1"/>
          </p:cNvSpPr>
          <p:nvPr>
            <p:ph type="title"/>
          </p:nvPr>
        </p:nvSpPr>
        <p:spPr>
          <a:xfrm>
            <a:off x="736455" y="1088454"/>
            <a:ext cx="3448388" cy="1179447"/>
          </a:xfrm>
        </p:spPr>
        <p:txBody>
          <a:bodyPr anchor="b"/>
          <a:lstStyle>
            <a:lvl1pPr>
              <a:defRPr sz="3527"/>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B2E2234-C302-4188-AA4A-8E2195DC4099}" type="datetime1">
              <a:rPr kumimoji="1" lang="ja-JP" altLang="en-US" smtClean="0"/>
              <a:t>2017/7/31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5E4EDAD-C959-4B74-A59F-B825471726ED}" type="slidenum">
              <a:rPr kumimoji="1" lang="ja-JP" altLang="en-US" smtClean="0"/>
              <a:t>‹#›</a:t>
            </a:fld>
            <a:endParaRPr kumimoji="1" lang="ja-JP" altLang="en-US"/>
          </a:p>
        </p:txBody>
      </p:sp>
    </p:spTree>
    <p:extLst>
      <p:ext uri="{BB962C8B-B14F-4D97-AF65-F5344CB8AC3E}">
        <p14:creationId xmlns:p14="http://schemas.microsoft.com/office/powerpoint/2010/main" val="3060400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9" y="0"/>
            <a:ext cx="10691154" cy="7560140"/>
          </a:xfrm>
          <a:prstGeom prst="rect">
            <a:avLst/>
          </a:prstGeom>
          <a:noFill/>
          <a:ln>
            <a:noFill/>
          </a:ln>
        </p:spPr>
      </p:pic>
      <p:sp>
        <p:nvSpPr>
          <p:cNvPr id="2" name="Title 1"/>
          <p:cNvSpPr>
            <a:spLocks noGrp="1"/>
          </p:cNvSpPr>
          <p:nvPr>
            <p:ph type="title"/>
          </p:nvPr>
        </p:nvSpPr>
        <p:spPr>
          <a:xfrm>
            <a:off x="736455" y="1088454"/>
            <a:ext cx="3448388" cy="1179447"/>
          </a:xfrm>
        </p:spPr>
        <p:txBody>
          <a:bodyPr anchor="b"/>
          <a:lstStyle>
            <a:lvl1pPr>
              <a:defRPr sz="3527"/>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C2F420B-6C26-4620-9008-336249F92F88}" type="datetime1">
              <a:rPr kumimoji="1" lang="ja-JP" altLang="en-US" smtClean="0"/>
              <a:t>2017/7/31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5E4EDAD-C959-4B74-A59F-B825471726ED}" type="slidenum">
              <a:rPr kumimoji="1" lang="ja-JP" altLang="en-US" smtClean="0"/>
              <a:t>‹#›</a:t>
            </a:fld>
            <a:endParaRPr kumimoji="1" lang="ja-JP" altLang="en-US"/>
          </a:p>
        </p:txBody>
      </p:sp>
    </p:spTree>
    <p:extLst>
      <p:ext uri="{BB962C8B-B14F-4D97-AF65-F5344CB8AC3E}">
        <p14:creationId xmlns:p14="http://schemas.microsoft.com/office/powerpoint/2010/main" val="833315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accent4">
                    <a:lumMod val="50000"/>
                  </a:schemeClr>
                </a:solidFill>
              </a:defRPr>
            </a:lvl1pPr>
          </a:lstStyle>
          <a:p>
            <a:fld id="{0188E745-CF3D-4F48-A692-B870BF8F2C6B}" type="datetime1">
              <a:rPr lang="ja-JP" altLang="en-US" smtClean="0"/>
              <a:t>2017/7/31</a:t>
            </a:fld>
            <a:endParaRPr lang="ja-JP" alt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accent4">
                    <a:lumMod val="50000"/>
                  </a:schemeClr>
                </a:solidFill>
              </a:defRPr>
            </a:lvl1pPr>
          </a:lstStyle>
          <a:p>
            <a:endParaRPr lang="ja-JP" alt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accent4">
                    <a:lumMod val="50000"/>
                  </a:schemeClr>
                </a:solidFill>
              </a:defRPr>
            </a:lvl1pPr>
          </a:lstStyle>
          <a:p>
            <a:fld id="{15E4EDAD-C959-4B74-A59F-B825471726ED}" type="slidenum">
              <a:rPr lang="ja-JP" altLang="en-US" smtClean="0"/>
              <a:pPr/>
              <a:t>‹#›</a:t>
            </a:fld>
            <a:endParaRPr lang="ja-JP" altLang="en-US"/>
          </a:p>
        </p:txBody>
      </p:sp>
    </p:spTree>
    <p:extLst>
      <p:ext uri="{BB962C8B-B14F-4D97-AF65-F5344CB8AC3E}">
        <p14:creationId xmlns:p14="http://schemas.microsoft.com/office/powerpoint/2010/main" val="24347374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1007943" rtl="0" eaLnBrk="1" latinLnBrk="0" hangingPunct="1">
        <a:lnSpc>
          <a:spcPct val="90000"/>
        </a:lnSpc>
        <a:spcBef>
          <a:spcPct val="0"/>
        </a:spcBef>
        <a:buNone/>
        <a:defRPr kumimoji="1" sz="4850" kern="1200">
          <a:solidFill>
            <a:schemeClr val="accent4">
              <a:lumMod val="50000"/>
            </a:schemeClr>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accent4">
              <a:lumMod val="50000"/>
            </a:schemeClr>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accent4">
              <a:lumMod val="50000"/>
            </a:schemeClr>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accent4">
              <a:lumMod val="50000"/>
            </a:schemeClr>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accent4">
              <a:lumMod val="50000"/>
            </a:schemeClr>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accent4">
              <a:lumMod val="50000"/>
            </a:schemeClr>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図 3"/>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588" y="718987"/>
            <a:ext cx="10690225" cy="569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Codos_Grid_201008" hidden="1"/>
          <p:cNvGrpSpPr>
            <a:grpSpLocks/>
          </p:cNvGrpSpPr>
          <p:nvPr/>
        </p:nvGrpSpPr>
        <p:grpSpPr bwMode="auto">
          <a:xfrm>
            <a:off x="882519" y="1241164"/>
            <a:ext cx="8926775" cy="5472550"/>
            <a:chOff x="449454" y="1189814"/>
            <a:chExt cx="8928993" cy="5472608"/>
          </a:xfrm>
        </p:grpSpPr>
        <p:sp>
          <p:nvSpPr>
            <p:cNvPr id="1030" name="Line 99" hidden="1"/>
            <p:cNvSpPr>
              <a:spLocks noChangeShapeType="1"/>
            </p:cNvSpPr>
            <p:nvPr userDrawn="1"/>
          </p:nvSpPr>
          <p:spPr bwMode="auto">
            <a:xfrm>
              <a:off x="477126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31" name="Line 99" hidden="1"/>
            <p:cNvSpPr>
              <a:spLocks noChangeShapeType="1"/>
            </p:cNvSpPr>
            <p:nvPr userDrawn="1"/>
          </p:nvSpPr>
          <p:spPr bwMode="auto">
            <a:xfrm>
              <a:off x="318575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32" name="Line 99" hidden="1"/>
            <p:cNvSpPr>
              <a:spLocks noChangeShapeType="1"/>
            </p:cNvSpPr>
            <p:nvPr userDrawn="1"/>
          </p:nvSpPr>
          <p:spPr bwMode="auto">
            <a:xfrm>
              <a:off x="304174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33" name="Line 99" hidden="1"/>
            <p:cNvSpPr>
              <a:spLocks noChangeShapeType="1"/>
            </p:cNvSpPr>
            <p:nvPr userDrawn="1"/>
          </p:nvSpPr>
          <p:spPr bwMode="auto">
            <a:xfrm>
              <a:off x="289772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34" name="Line 99" hidden="1"/>
            <p:cNvSpPr>
              <a:spLocks noChangeShapeType="1"/>
            </p:cNvSpPr>
            <p:nvPr userDrawn="1"/>
          </p:nvSpPr>
          <p:spPr bwMode="auto">
            <a:xfrm>
              <a:off x="275371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35" name="Line 99" hidden="1"/>
            <p:cNvSpPr>
              <a:spLocks noChangeShapeType="1"/>
            </p:cNvSpPr>
            <p:nvPr userDrawn="1"/>
          </p:nvSpPr>
          <p:spPr bwMode="auto">
            <a:xfrm>
              <a:off x="260969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36" name="Line 99" hidden="1"/>
            <p:cNvSpPr>
              <a:spLocks noChangeShapeType="1"/>
            </p:cNvSpPr>
            <p:nvPr userDrawn="1"/>
          </p:nvSpPr>
          <p:spPr bwMode="auto">
            <a:xfrm>
              <a:off x="246567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37" name="Line 99" hidden="1"/>
            <p:cNvSpPr>
              <a:spLocks noChangeShapeType="1"/>
            </p:cNvSpPr>
            <p:nvPr userDrawn="1"/>
          </p:nvSpPr>
          <p:spPr bwMode="auto">
            <a:xfrm>
              <a:off x="232166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38" name="Line 99" hidden="1"/>
            <p:cNvSpPr>
              <a:spLocks noChangeShapeType="1"/>
            </p:cNvSpPr>
            <p:nvPr userDrawn="1"/>
          </p:nvSpPr>
          <p:spPr bwMode="auto">
            <a:xfrm>
              <a:off x="217764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39" name="Line 99" hidden="1"/>
            <p:cNvSpPr>
              <a:spLocks noChangeShapeType="1"/>
            </p:cNvSpPr>
            <p:nvPr userDrawn="1"/>
          </p:nvSpPr>
          <p:spPr bwMode="auto">
            <a:xfrm>
              <a:off x="203363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40" name="Line 99" hidden="1"/>
            <p:cNvSpPr>
              <a:spLocks noChangeShapeType="1"/>
            </p:cNvSpPr>
            <p:nvPr userDrawn="1"/>
          </p:nvSpPr>
          <p:spPr bwMode="auto">
            <a:xfrm>
              <a:off x="188961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41" name="Line 99" hidden="1"/>
            <p:cNvSpPr>
              <a:spLocks noChangeShapeType="1"/>
            </p:cNvSpPr>
            <p:nvPr userDrawn="1"/>
          </p:nvSpPr>
          <p:spPr bwMode="auto">
            <a:xfrm>
              <a:off x="174559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42" name="Line 99" hidden="1"/>
            <p:cNvSpPr>
              <a:spLocks noChangeShapeType="1"/>
            </p:cNvSpPr>
            <p:nvPr userDrawn="1"/>
          </p:nvSpPr>
          <p:spPr bwMode="auto">
            <a:xfrm>
              <a:off x="160158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43" name="Line 99" hidden="1"/>
            <p:cNvSpPr>
              <a:spLocks noChangeShapeType="1"/>
            </p:cNvSpPr>
            <p:nvPr userDrawn="1"/>
          </p:nvSpPr>
          <p:spPr bwMode="auto">
            <a:xfrm>
              <a:off x="145756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44" name="Line 99" hidden="1"/>
            <p:cNvSpPr>
              <a:spLocks noChangeShapeType="1"/>
            </p:cNvSpPr>
            <p:nvPr userDrawn="1"/>
          </p:nvSpPr>
          <p:spPr bwMode="auto">
            <a:xfrm>
              <a:off x="131355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45" name="Line 99" hidden="1"/>
            <p:cNvSpPr>
              <a:spLocks noChangeShapeType="1"/>
            </p:cNvSpPr>
            <p:nvPr userDrawn="1"/>
          </p:nvSpPr>
          <p:spPr bwMode="auto">
            <a:xfrm>
              <a:off x="116953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46" name="Line 99" hidden="1"/>
            <p:cNvSpPr>
              <a:spLocks noChangeShapeType="1"/>
            </p:cNvSpPr>
            <p:nvPr userDrawn="1"/>
          </p:nvSpPr>
          <p:spPr bwMode="auto">
            <a:xfrm>
              <a:off x="102551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47" name="Line 99" hidden="1"/>
            <p:cNvSpPr>
              <a:spLocks noChangeShapeType="1"/>
            </p:cNvSpPr>
            <p:nvPr userDrawn="1"/>
          </p:nvSpPr>
          <p:spPr bwMode="auto">
            <a:xfrm>
              <a:off x="88150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48" name="Line 99" hidden="1"/>
            <p:cNvSpPr>
              <a:spLocks noChangeShapeType="1"/>
            </p:cNvSpPr>
            <p:nvPr userDrawn="1"/>
          </p:nvSpPr>
          <p:spPr bwMode="auto">
            <a:xfrm>
              <a:off x="73748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49" name="Line 99" hidden="1"/>
            <p:cNvSpPr>
              <a:spLocks noChangeShapeType="1"/>
            </p:cNvSpPr>
            <p:nvPr userDrawn="1"/>
          </p:nvSpPr>
          <p:spPr bwMode="auto">
            <a:xfrm>
              <a:off x="59347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50" name="Line 99" hidden="1"/>
            <p:cNvSpPr>
              <a:spLocks noChangeShapeType="1"/>
            </p:cNvSpPr>
            <p:nvPr userDrawn="1"/>
          </p:nvSpPr>
          <p:spPr bwMode="auto">
            <a:xfrm>
              <a:off x="361780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51" name="Line 99" hidden="1"/>
            <p:cNvSpPr>
              <a:spLocks noChangeShapeType="1"/>
            </p:cNvSpPr>
            <p:nvPr userDrawn="1"/>
          </p:nvSpPr>
          <p:spPr bwMode="auto">
            <a:xfrm>
              <a:off x="347379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52" name="Line 99" hidden="1"/>
            <p:cNvSpPr>
              <a:spLocks noChangeShapeType="1"/>
            </p:cNvSpPr>
            <p:nvPr userDrawn="1"/>
          </p:nvSpPr>
          <p:spPr bwMode="auto">
            <a:xfrm>
              <a:off x="332977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53" name="Line 99" hidden="1"/>
            <p:cNvSpPr>
              <a:spLocks noChangeShapeType="1"/>
            </p:cNvSpPr>
            <p:nvPr userDrawn="1"/>
          </p:nvSpPr>
          <p:spPr bwMode="auto">
            <a:xfrm>
              <a:off x="404985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54" name="Line 99" hidden="1"/>
            <p:cNvSpPr>
              <a:spLocks noChangeShapeType="1"/>
            </p:cNvSpPr>
            <p:nvPr userDrawn="1"/>
          </p:nvSpPr>
          <p:spPr bwMode="auto">
            <a:xfrm>
              <a:off x="390583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55" name="Line 99" hidden="1"/>
            <p:cNvSpPr>
              <a:spLocks noChangeShapeType="1"/>
            </p:cNvSpPr>
            <p:nvPr userDrawn="1"/>
          </p:nvSpPr>
          <p:spPr bwMode="auto">
            <a:xfrm>
              <a:off x="376182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56" name="Line 99" hidden="1"/>
            <p:cNvSpPr>
              <a:spLocks noChangeShapeType="1"/>
            </p:cNvSpPr>
            <p:nvPr userDrawn="1"/>
          </p:nvSpPr>
          <p:spPr bwMode="auto">
            <a:xfrm>
              <a:off x="448323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57" name="Line 99" hidden="1"/>
            <p:cNvSpPr>
              <a:spLocks noChangeShapeType="1"/>
            </p:cNvSpPr>
            <p:nvPr userDrawn="1"/>
          </p:nvSpPr>
          <p:spPr bwMode="auto">
            <a:xfrm>
              <a:off x="433922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58" name="Line 99" hidden="1"/>
            <p:cNvSpPr>
              <a:spLocks noChangeShapeType="1"/>
            </p:cNvSpPr>
            <p:nvPr userDrawn="1"/>
          </p:nvSpPr>
          <p:spPr bwMode="auto">
            <a:xfrm>
              <a:off x="419387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59" name="Line 99" hidden="1"/>
            <p:cNvSpPr>
              <a:spLocks noChangeShapeType="1"/>
            </p:cNvSpPr>
            <p:nvPr userDrawn="1"/>
          </p:nvSpPr>
          <p:spPr bwMode="auto">
            <a:xfrm>
              <a:off x="462725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60" name="Line 99" hidden="1"/>
            <p:cNvSpPr>
              <a:spLocks noChangeShapeType="1"/>
            </p:cNvSpPr>
            <p:nvPr userDrawn="1"/>
          </p:nvSpPr>
          <p:spPr bwMode="auto">
            <a:xfrm>
              <a:off x="923443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61" name="Line 99" hidden="1"/>
            <p:cNvSpPr>
              <a:spLocks noChangeShapeType="1"/>
            </p:cNvSpPr>
            <p:nvPr userDrawn="1"/>
          </p:nvSpPr>
          <p:spPr bwMode="auto">
            <a:xfrm>
              <a:off x="765025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62" name="Line 99" hidden="1"/>
            <p:cNvSpPr>
              <a:spLocks noChangeShapeType="1"/>
            </p:cNvSpPr>
            <p:nvPr userDrawn="1"/>
          </p:nvSpPr>
          <p:spPr bwMode="auto">
            <a:xfrm>
              <a:off x="750623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63" name="Line 99" hidden="1"/>
            <p:cNvSpPr>
              <a:spLocks noChangeShapeType="1"/>
            </p:cNvSpPr>
            <p:nvPr userDrawn="1"/>
          </p:nvSpPr>
          <p:spPr bwMode="auto">
            <a:xfrm>
              <a:off x="736222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64" name="Line 99" hidden="1"/>
            <p:cNvSpPr>
              <a:spLocks noChangeShapeType="1"/>
            </p:cNvSpPr>
            <p:nvPr userDrawn="1"/>
          </p:nvSpPr>
          <p:spPr bwMode="auto">
            <a:xfrm>
              <a:off x="721820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65" name="Line 99" hidden="1"/>
            <p:cNvSpPr>
              <a:spLocks noChangeShapeType="1"/>
            </p:cNvSpPr>
            <p:nvPr userDrawn="1"/>
          </p:nvSpPr>
          <p:spPr bwMode="auto">
            <a:xfrm>
              <a:off x="707419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66" name="Line 99" hidden="1"/>
            <p:cNvSpPr>
              <a:spLocks noChangeShapeType="1"/>
            </p:cNvSpPr>
            <p:nvPr userDrawn="1"/>
          </p:nvSpPr>
          <p:spPr bwMode="auto">
            <a:xfrm>
              <a:off x="693017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67" name="Line 99" hidden="1"/>
            <p:cNvSpPr>
              <a:spLocks noChangeShapeType="1"/>
            </p:cNvSpPr>
            <p:nvPr userDrawn="1"/>
          </p:nvSpPr>
          <p:spPr bwMode="auto">
            <a:xfrm>
              <a:off x="678615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68" name="Line 99" hidden="1"/>
            <p:cNvSpPr>
              <a:spLocks noChangeShapeType="1"/>
            </p:cNvSpPr>
            <p:nvPr userDrawn="1"/>
          </p:nvSpPr>
          <p:spPr bwMode="auto">
            <a:xfrm>
              <a:off x="664214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69" name="Line 99" hidden="1"/>
            <p:cNvSpPr>
              <a:spLocks noChangeShapeType="1"/>
            </p:cNvSpPr>
            <p:nvPr userDrawn="1"/>
          </p:nvSpPr>
          <p:spPr bwMode="auto">
            <a:xfrm>
              <a:off x="649812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70" name="Line 99" hidden="1"/>
            <p:cNvSpPr>
              <a:spLocks noChangeShapeType="1"/>
            </p:cNvSpPr>
            <p:nvPr userDrawn="1"/>
          </p:nvSpPr>
          <p:spPr bwMode="auto">
            <a:xfrm>
              <a:off x="635411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71" name="Line 99" hidden="1"/>
            <p:cNvSpPr>
              <a:spLocks noChangeShapeType="1"/>
            </p:cNvSpPr>
            <p:nvPr userDrawn="1"/>
          </p:nvSpPr>
          <p:spPr bwMode="auto">
            <a:xfrm>
              <a:off x="621009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72" name="Line 99" hidden="1"/>
            <p:cNvSpPr>
              <a:spLocks noChangeShapeType="1"/>
            </p:cNvSpPr>
            <p:nvPr userDrawn="1"/>
          </p:nvSpPr>
          <p:spPr bwMode="auto">
            <a:xfrm>
              <a:off x="606607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73" name="Line 99" hidden="1"/>
            <p:cNvSpPr>
              <a:spLocks noChangeShapeType="1"/>
            </p:cNvSpPr>
            <p:nvPr userDrawn="1"/>
          </p:nvSpPr>
          <p:spPr bwMode="auto">
            <a:xfrm>
              <a:off x="592206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74" name="Line 99" hidden="1"/>
            <p:cNvSpPr>
              <a:spLocks noChangeShapeType="1"/>
            </p:cNvSpPr>
            <p:nvPr userDrawn="1"/>
          </p:nvSpPr>
          <p:spPr bwMode="auto">
            <a:xfrm>
              <a:off x="577804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75" name="Line 99" hidden="1"/>
            <p:cNvSpPr>
              <a:spLocks noChangeShapeType="1"/>
            </p:cNvSpPr>
            <p:nvPr userDrawn="1"/>
          </p:nvSpPr>
          <p:spPr bwMode="auto">
            <a:xfrm>
              <a:off x="563403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76" name="Line 99" hidden="1"/>
            <p:cNvSpPr>
              <a:spLocks noChangeShapeType="1"/>
            </p:cNvSpPr>
            <p:nvPr userDrawn="1"/>
          </p:nvSpPr>
          <p:spPr bwMode="auto">
            <a:xfrm>
              <a:off x="549001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77" name="Line 99" hidden="1"/>
            <p:cNvSpPr>
              <a:spLocks noChangeShapeType="1"/>
            </p:cNvSpPr>
            <p:nvPr userDrawn="1"/>
          </p:nvSpPr>
          <p:spPr bwMode="auto">
            <a:xfrm>
              <a:off x="534599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78" name="Line 99" hidden="1"/>
            <p:cNvSpPr>
              <a:spLocks noChangeShapeType="1"/>
            </p:cNvSpPr>
            <p:nvPr userDrawn="1"/>
          </p:nvSpPr>
          <p:spPr bwMode="auto">
            <a:xfrm>
              <a:off x="520198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79" name="Line 99" hidden="1"/>
            <p:cNvSpPr>
              <a:spLocks noChangeShapeType="1"/>
            </p:cNvSpPr>
            <p:nvPr userDrawn="1"/>
          </p:nvSpPr>
          <p:spPr bwMode="auto">
            <a:xfrm>
              <a:off x="505796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80" name="Line 99" hidden="1"/>
            <p:cNvSpPr>
              <a:spLocks noChangeShapeType="1"/>
            </p:cNvSpPr>
            <p:nvPr userDrawn="1"/>
          </p:nvSpPr>
          <p:spPr bwMode="auto">
            <a:xfrm>
              <a:off x="808230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81" name="Line 99" hidden="1"/>
            <p:cNvSpPr>
              <a:spLocks noChangeShapeType="1"/>
            </p:cNvSpPr>
            <p:nvPr userDrawn="1"/>
          </p:nvSpPr>
          <p:spPr bwMode="auto">
            <a:xfrm>
              <a:off x="793828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82" name="Line 99" hidden="1"/>
            <p:cNvSpPr>
              <a:spLocks noChangeShapeType="1"/>
            </p:cNvSpPr>
            <p:nvPr userDrawn="1"/>
          </p:nvSpPr>
          <p:spPr bwMode="auto">
            <a:xfrm>
              <a:off x="779427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83" name="Line 99" hidden="1"/>
            <p:cNvSpPr>
              <a:spLocks noChangeShapeType="1"/>
            </p:cNvSpPr>
            <p:nvPr userDrawn="1"/>
          </p:nvSpPr>
          <p:spPr bwMode="auto">
            <a:xfrm>
              <a:off x="851435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84" name="Line 99" hidden="1"/>
            <p:cNvSpPr>
              <a:spLocks noChangeShapeType="1"/>
            </p:cNvSpPr>
            <p:nvPr userDrawn="1"/>
          </p:nvSpPr>
          <p:spPr bwMode="auto">
            <a:xfrm>
              <a:off x="837033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85" name="Line 99" hidden="1"/>
            <p:cNvSpPr>
              <a:spLocks noChangeShapeType="1"/>
            </p:cNvSpPr>
            <p:nvPr userDrawn="1"/>
          </p:nvSpPr>
          <p:spPr bwMode="auto">
            <a:xfrm>
              <a:off x="822631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86" name="Line 99" hidden="1"/>
            <p:cNvSpPr>
              <a:spLocks noChangeShapeType="1"/>
            </p:cNvSpPr>
            <p:nvPr userDrawn="1"/>
          </p:nvSpPr>
          <p:spPr bwMode="auto">
            <a:xfrm>
              <a:off x="894639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87" name="Line 99" hidden="1"/>
            <p:cNvSpPr>
              <a:spLocks noChangeShapeType="1"/>
            </p:cNvSpPr>
            <p:nvPr userDrawn="1"/>
          </p:nvSpPr>
          <p:spPr bwMode="auto">
            <a:xfrm>
              <a:off x="880238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88" name="Line 99" hidden="1"/>
            <p:cNvSpPr>
              <a:spLocks noChangeShapeType="1"/>
            </p:cNvSpPr>
            <p:nvPr userDrawn="1"/>
          </p:nvSpPr>
          <p:spPr bwMode="auto">
            <a:xfrm>
              <a:off x="865836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89" name="Line 99" hidden="1"/>
            <p:cNvSpPr>
              <a:spLocks noChangeShapeType="1"/>
            </p:cNvSpPr>
            <p:nvPr userDrawn="1"/>
          </p:nvSpPr>
          <p:spPr bwMode="auto">
            <a:xfrm>
              <a:off x="909041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90" name="Line 99" hidden="1"/>
            <p:cNvSpPr>
              <a:spLocks noChangeShapeType="1"/>
            </p:cNvSpPr>
            <p:nvPr userDrawn="1"/>
          </p:nvSpPr>
          <p:spPr bwMode="auto">
            <a:xfrm rot="5400000" flipH="1">
              <a:off x="4913950" y="-394361"/>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91" name="Line 99" hidden="1"/>
            <p:cNvSpPr>
              <a:spLocks noChangeShapeType="1"/>
            </p:cNvSpPr>
            <p:nvPr userDrawn="1"/>
          </p:nvSpPr>
          <p:spPr bwMode="auto">
            <a:xfrm rot="5400000" flipH="1">
              <a:off x="4913950" y="-250346"/>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92" name="Line 99" hidden="1"/>
            <p:cNvSpPr>
              <a:spLocks noChangeShapeType="1"/>
            </p:cNvSpPr>
            <p:nvPr userDrawn="1"/>
          </p:nvSpPr>
          <p:spPr bwMode="auto">
            <a:xfrm rot="5400000" flipH="1">
              <a:off x="4913950" y="-106330"/>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93" name="Line 99" hidden="1"/>
            <p:cNvSpPr>
              <a:spLocks noChangeShapeType="1"/>
            </p:cNvSpPr>
            <p:nvPr userDrawn="1"/>
          </p:nvSpPr>
          <p:spPr bwMode="auto">
            <a:xfrm rot="5400000" flipH="1">
              <a:off x="4913950" y="37686"/>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94" name="Line 99" hidden="1"/>
            <p:cNvSpPr>
              <a:spLocks noChangeShapeType="1"/>
            </p:cNvSpPr>
            <p:nvPr userDrawn="1"/>
          </p:nvSpPr>
          <p:spPr bwMode="auto">
            <a:xfrm rot="5400000" flipH="1">
              <a:off x="4913950" y="181702"/>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95" name="Line 99" hidden="1"/>
            <p:cNvSpPr>
              <a:spLocks noChangeShapeType="1"/>
            </p:cNvSpPr>
            <p:nvPr userDrawn="1"/>
          </p:nvSpPr>
          <p:spPr bwMode="auto">
            <a:xfrm rot="5400000" flipH="1">
              <a:off x="4913950" y="325718"/>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96" name="Line 99" hidden="1"/>
            <p:cNvSpPr>
              <a:spLocks noChangeShapeType="1"/>
            </p:cNvSpPr>
            <p:nvPr userDrawn="1"/>
          </p:nvSpPr>
          <p:spPr bwMode="auto">
            <a:xfrm rot="5400000" flipH="1">
              <a:off x="4913950" y="469734"/>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97" name="Line 99" hidden="1"/>
            <p:cNvSpPr>
              <a:spLocks noChangeShapeType="1"/>
            </p:cNvSpPr>
            <p:nvPr userDrawn="1"/>
          </p:nvSpPr>
          <p:spPr bwMode="auto">
            <a:xfrm rot="5400000" flipH="1">
              <a:off x="4913950" y="613750"/>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98" name="Line 99" hidden="1"/>
            <p:cNvSpPr>
              <a:spLocks noChangeShapeType="1"/>
            </p:cNvSpPr>
            <p:nvPr userDrawn="1"/>
          </p:nvSpPr>
          <p:spPr bwMode="auto">
            <a:xfrm rot="5400000" flipH="1">
              <a:off x="4913950" y="757766"/>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099" name="Line 99" hidden="1"/>
            <p:cNvSpPr>
              <a:spLocks noChangeShapeType="1"/>
            </p:cNvSpPr>
            <p:nvPr userDrawn="1"/>
          </p:nvSpPr>
          <p:spPr bwMode="auto">
            <a:xfrm rot="5400000" flipH="1">
              <a:off x="4913950" y="901783"/>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100" name="Line 99" hidden="1"/>
            <p:cNvSpPr>
              <a:spLocks noChangeShapeType="1"/>
            </p:cNvSpPr>
            <p:nvPr userDrawn="1"/>
          </p:nvSpPr>
          <p:spPr bwMode="auto">
            <a:xfrm rot="5400000" flipH="1">
              <a:off x="4913950" y="1045798"/>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101" name="Line 99" hidden="1"/>
            <p:cNvSpPr>
              <a:spLocks noChangeShapeType="1"/>
            </p:cNvSpPr>
            <p:nvPr userDrawn="1"/>
          </p:nvSpPr>
          <p:spPr bwMode="auto">
            <a:xfrm rot="5400000" flipH="1">
              <a:off x="4913950" y="1189814"/>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102" name="Line 99" hidden="1"/>
            <p:cNvSpPr>
              <a:spLocks noChangeShapeType="1"/>
            </p:cNvSpPr>
            <p:nvPr userDrawn="1"/>
          </p:nvSpPr>
          <p:spPr bwMode="auto">
            <a:xfrm rot="5400000" flipH="1">
              <a:off x="4913950" y="1333830"/>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103" name="Line 99" hidden="1"/>
            <p:cNvSpPr>
              <a:spLocks noChangeShapeType="1"/>
            </p:cNvSpPr>
            <p:nvPr userDrawn="1"/>
          </p:nvSpPr>
          <p:spPr bwMode="auto">
            <a:xfrm rot="5400000" flipH="1">
              <a:off x="4913950" y="1477846"/>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104" name="Line 99" hidden="1"/>
            <p:cNvSpPr>
              <a:spLocks noChangeShapeType="1"/>
            </p:cNvSpPr>
            <p:nvPr userDrawn="1"/>
          </p:nvSpPr>
          <p:spPr bwMode="auto">
            <a:xfrm rot="5400000" flipH="1">
              <a:off x="4913950" y="1621862"/>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105" name="Line 99" hidden="1"/>
            <p:cNvSpPr>
              <a:spLocks noChangeShapeType="1"/>
            </p:cNvSpPr>
            <p:nvPr userDrawn="1"/>
          </p:nvSpPr>
          <p:spPr bwMode="auto">
            <a:xfrm rot="5400000" flipH="1">
              <a:off x="4913950" y="1765878"/>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106" name="Line 99" hidden="1"/>
            <p:cNvSpPr>
              <a:spLocks noChangeShapeType="1"/>
            </p:cNvSpPr>
            <p:nvPr userDrawn="1"/>
          </p:nvSpPr>
          <p:spPr bwMode="auto">
            <a:xfrm rot="5400000" flipH="1">
              <a:off x="4913950" y="1909894"/>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107" name="Line 99" hidden="1"/>
            <p:cNvSpPr>
              <a:spLocks noChangeShapeType="1"/>
            </p:cNvSpPr>
            <p:nvPr userDrawn="1"/>
          </p:nvSpPr>
          <p:spPr bwMode="auto">
            <a:xfrm rot="5400000" flipH="1">
              <a:off x="4913950" y="2053910"/>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108" name="Line 99" hidden="1"/>
            <p:cNvSpPr>
              <a:spLocks noChangeShapeType="1"/>
            </p:cNvSpPr>
            <p:nvPr userDrawn="1"/>
          </p:nvSpPr>
          <p:spPr bwMode="auto">
            <a:xfrm rot="5400000" flipH="1">
              <a:off x="4913950" y="-682394"/>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109" name="Line 99" hidden="1"/>
            <p:cNvSpPr>
              <a:spLocks noChangeShapeType="1"/>
            </p:cNvSpPr>
            <p:nvPr userDrawn="1"/>
          </p:nvSpPr>
          <p:spPr bwMode="auto">
            <a:xfrm rot="5400000" flipH="1">
              <a:off x="4913950" y="-826410"/>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110" name="Line 99" hidden="1"/>
            <p:cNvSpPr>
              <a:spLocks noChangeShapeType="1"/>
            </p:cNvSpPr>
            <p:nvPr userDrawn="1"/>
          </p:nvSpPr>
          <p:spPr bwMode="auto">
            <a:xfrm rot="5400000" flipH="1">
              <a:off x="4913950" y="-970425"/>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111" name="Line 99" hidden="1"/>
            <p:cNvSpPr>
              <a:spLocks noChangeShapeType="1"/>
            </p:cNvSpPr>
            <p:nvPr userDrawn="1"/>
          </p:nvSpPr>
          <p:spPr bwMode="auto">
            <a:xfrm rot="5400000" flipH="1">
              <a:off x="4913950" y="-1114441"/>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112" name="Line 99" hidden="1"/>
            <p:cNvSpPr>
              <a:spLocks noChangeShapeType="1"/>
            </p:cNvSpPr>
            <p:nvPr userDrawn="1"/>
          </p:nvSpPr>
          <p:spPr bwMode="auto">
            <a:xfrm rot="5400000" flipH="1">
              <a:off x="4913950" y="-1258457"/>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113" name="Line 99" hidden="1"/>
            <p:cNvSpPr>
              <a:spLocks noChangeShapeType="1"/>
            </p:cNvSpPr>
            <p:nvPr userDrawn="1"/>
          </p:nvSpPr>
          <p:spPr bwMode="auto">
            <a:xfrm rot="5400000" flipH="1">
              <a:off x="4913950" y="-1402473"/>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114" name="Line 99" hidden="1"/>
            <p:cNvSpPr>
              <a:spLocks noChangeShapeType="1"/>
            </p:cNvSpPr>
            <p:nvPr userDrawn="1"/>
          </p:nvSpPr>
          <p:spPr bwMode="auto">
            <a:xfrm rot="5400000" flipH="1">
              <a:off x="4913950" y="-1546489"/>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115" name="Line 99" hidden="1"/>
            <p:cNvSpPr>
              <a:spLocks noChangeShapeType="1"/>
            </p:cNvSpPr>
            <p:nvPr userDrawn="1"/>
          </p:nvSpPr>
          <p:spPr bwMode="auto">
            <a:xfrm rot="5400000" flipH="1">
              <a:off x="4913950" y="-1690505"/>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116" name="Line 99" hidden="1"/>
            <p:cNvSpPr>
              <a:spLocks noChangeShapeType="1"/>
            </p:cNvSpPr>
            <p:nvPr userDrawn="1"/>
          </p:nvSpPr>
          <p:spPr bwMode="auto">
            <a:xfrm rot="5400000" flipH="1">
              <a:off x="4913950" y="-1834521"/>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117" name="Line 99" hidden="1"/>
            <p:cNvSpPr>
              <a:spLocks noChangeShapeType="1"/>
            </p:cNvSpPr>
            <p:nvPr userDrawn="1"/>
          </p:nvSpPr>
          <p:spPr bwMode="auto">
            <a:xfrm rot="5400000" flipH="1">
              <a:off x="4913950" y="-1978537"/>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118" name="Line 99" hidden="1"/>
            <p:cNvSpPr>
              <a:spLocks noChangeShapeType="1"/>
            </p:cNvSpPr>
            <p:nvPr userDrawn="1"/>
          </p:nvSpPr>
          <p:spPr bwMode="auto">
            <a:xfrm rot="5400000" flipH="1">
              <a:off x="4913951" y="-2122554"/>
              <a:ext cx="0" cy="8928993"/>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119" name="Line 99" hidden="1"/>
            <p:cNvSpPr>
              <a:spLocks noChangeShapeType="1"/>
            </p:cNvSpPr>
            <p:nvPr userDrawn="1"/>
          </p:nvSpPr>
          <p:spPr bwMode="auto">
            <a:xfrm rot="5400000" flipH="1">
              <a:off x="4913951" y="-2266570"/>
              <a:ext cx="0" cy="8928993"/>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120" name="Line 99" hidden="1"/>
            <p:cNvSpPr>
              <a:spLocks noChangeShapeType="1"/>
            </p:cNvSpPr>
            <p:nvPr userDrawn="1"/>
          </p:nvSpPr>
          <p:spPr bwMode="auto">
            <a:xfrm rot="5400000" flipH="1">
              <a:off x="4913951" y="-2410587"/>
              <a:ext cx="0" cy="8928993"/>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121" name="Line 99" hidden="1"/>
            <p:cNvSpPr>
              <a:spLocks noChangeShapeType="1"/>
            </p:cNvSpPr>
            <p:nvPr userDrawn="1"/>
          </p:nvSpPr>
          <p:spPr bwMode="auto">
            <a:xfrm rot="5400000" flipH="1">
              <a:off x="4913951" y="-2554603"/>
              <a:ext cx="0" cy="8928993"/>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122" name="Line 99" hidden="1"/>
            <p:cNvSpPr>
              <a:spLocks noChangeShapeType="1"/>
            </p:cNvSpPr>
            <p:nvPr userDrawn="1"/>
          </p:nvSpPr>
          <p:spPr bwMode="auto">
            <a:xfrm rot="5400000" flipH="1">
              <a:off x="4913951" y="-2698619"/>
              <a:ext cx="0" cy="8928993"/>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123" name="Line 99" hidden="1"/>
            <p:cNvSpPr>
              <a:spLocks noChangeShapeType="1"/>
            </p:cNvSpPr>
            <p:nvPr userDrawn="1"/>
          </p:nvSpPr>
          <p:spPr bwMode="auto">
            <a:xfrm rot="5400000" flipH="1">
              <a:off x="4913951" y="-2842635"/>
              <a:ext cx="0" cy="8928993"/>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124" name="Line 99" hidden="1"/>
            <p:cNvSpPr>
              <a:spLocks noChangeShapeType="1"/>
            </p:cNvSpPr>
            <p:nvPr userDrawn="1"/>
          </p:nvSpPr>
          <p:spPr bwMode="auto">
            <a:xfrm rot="5400000" flipH="1">
              <a:off x="4913951" y="-2986651"/>
              <a:ext cx="0" cy="8928993"/>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125" name="Line 99" hidden="1"/>
            <p:cNvSpPr>
              <a:spLocks noChangeShapeType="1"/>
            </p:cNvSpPr>
            <p:nvPr userDrawn="1"/>
          </p:nvSpPr>
          <p:spPr bwMode="auto">
            <a:xfrm rot="5400000" flipH="1">
              <a:off x="4913951" y="-3130667"/>
              <a:ext cx="0" cy="8928993"/>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126" name="Line 99" hidden="1"/>
            <p:cNvSpPr>
              <a:spLocks noChangeShapeType="1"/>
            </p:cNvSpPr>
            <p:nvPr userDrawn="1"/>
          </p:nvSpPr>
          <p:spPr bwMode="auto">
            <a:xfrm>
              <a:off x="4913950" y="1189814"/>
              <a:ext cx="0" cy="5472608"/>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sp>
          <p:nvSpPr>
            <p:cNvPr id="1127" name="正方形/長方形 336" hidden="1"/>
            <p:cNvSpPr>
              <a:spLocks noChangeArrowheads="1"/>
            </p:cNvSpPr>
            <p:nvPr userDrawn="1"/>
          </p:nvSpPr>
          <p:spPr bwMode="auto">
            <a:xfrm>
              <a:off x="449454" y="1189814"/>
              <a:ext cx="8928993" cy="5472608"/>
            </a:xfrm>
            <a:prstGeom prst="rect">
              <a:avLst/>
            </a:prstGeom>
            <a:noFill/>
            <a:ln w="9525">
              <a:solidFill>
                <a:srgbClr val="C0C0C0"/>
              </a:solidFill>
              <a:round/>
              <a:headEnd/>
              <a:tailEnd/>
            </a:ln>
            <a:extLst>
              <a:ext uri="{909E8E84-426E-40DD-AFC4-6F175D3DCCD1}">
                <a14:hiddenFill xmlns:a14="http://schemas.microsoft.com/office/drawing/2010/main">
                  <a:solidFill>
                    <a:srgbClr val="FFFFFF"/>
                  </a:solidFill>
                </a14:hiddenFill>
              </a:ext>
            </a:extLst>
          </p:spPr>
          <p:txBody>
            <a:bodyPr/>
            <a:lstStyle>
              <a:lvl1pPr defTabSz="987425">
                <a:defRPr kumimoji="1" sz="2000">
                  <a:solidFill>
                    <a:schemeClr val="tx1"/>
                  </a:solidFill>
                  <a:latin typeface="Calibri" pitchFamily="34" charset="0"/>
                  <a:ea typeface="ＭＳ Ｐゴシック" charset="-128"/>
                </a:defRPr>
              </a:lvl1pPr>
              <a:lvl2pPr marL="742950" indent="-285750" defTabSz="987425">
                <a:defRPr kumimoji="1" sz="2000">
                  <a:solidFill>
                    <a:schemeClr val="tx1"/>
                  </a:solidFill>
                  <a:latin typeface="Calibri" pitchFamily="34" charset="0"/>
                  <a:ea typeface="ＭＳ Ｐゴシック" charset="-128"/>
                </a:defRPr>
              </a:lvl2pPr>
              <a:lvl3pPr marL="1143000" indent="-228600" defTabSz="987425">
                <a:defRPr kumimoji="1" sz="2000">
                  <a:solidFill>
                    <a:schemeClr val="tx1"/>
                  </a:solidFill>
                  <a:latin typeface="Calibri" pitchFamily="34" charset="0"/>
                  <a:ea typeface="ＭＳ Ｐゴシック" charset="-128"/>
                </a:defRPr>
              </a:lvl3pPr>
              <a:lvl4pPr marL="1600200" indent="-228600" defTabSz="987425">
                <a:defRPr kumimoji="1" sz="2000">
                  <a:solidFill>
                    <a:schemeClr val="tx1"/>
                  </a:solidFill>
                  <a:latin typeface="Calibri" pitchFamily="34" charset="0"/>
                  <a:ea typeface="ＭＳ Ｐゴシック" charset="-128"/>
                </a:defRPr>
              </a:lvl4pPr>
              <a:lvl5pPr marL="2057400" indent="-228600" defTabSz="987425">
                <a:defRPr kumimoji="1" sz="2000">
                  <a:solidFill>
                    <a:schemeClr val="tx1"/>
                  </a:solidFill>
                  <a:latin typeface="Calibri" pitchFamily="34" charset="0"/>
                  <a:ea typeface="ＭＳ Ｐゴシック" charset="-128"/>
                </a:defRPr>
              </a:lvl5pPr>
              <a:lvl6pPr marL="2514600" indent="-228600" defTabSz="987425" fontAlgn="base">
                <a:spcBef>
                  <a:spcPct val="0"/>
                </a:spcBef>
                <a:spcAft>
                  <a:spcPct val="0"/>
                </a:spcAft>
                <a:defRPr kumimoji="1" sz="2000">
                  <a:solidFill>
                    <a:schemeClr val="tx1"/>
                  </a:solidFill>
                  <a:latin typeface="Calibri" pitchFamily="34" charset="0"/>
                  <a:ea typeface="ＭＳ Ｐゴシック" charset="-128"/>
                </a:defRPr>
              </a:lvl6pPr>
              <a:lvl7pPr marL="2971800" indent="-228600" defTabSz="987425" fontAlgn="base">
                <a:spcBef>
                  <a:spcPct val="0"/>
                </a:spcBef>
                <a:spcAft>
                  <a:spcPct val="0"/>
                </a:spcAft>
                <a:defRPr kumimoji="1" sz="2000">
                  <a:solidFill>
                    <a:schemeClr val="tx1"/>
                  </a:solidFill>
                  <a:latin typeface="Calibri" pitchFamily="34" charset="0"/>
                  <a:ea typeface="ＭＳ Ｐゴシック" charset="-128"/>
                </a:defRPr>
              </a:lvl7pPr>
              <a:lvl8pPr marL="3429000" indent="-228600" defTabSz="987425" fontAlgn="base">
                <a:spcBef>
                  <a:spcPct val="0"/>
                </a:spcBef>
                <a:spcAft>
                  <a:spcPct val="0"/>
                </a:spcAft>
                <a:defRPr kumimoji="1" sz="2000">
                  <a:solidFill>
                    <a:schemeClr val="tx1"/>
                  </a:solidFill>
                  <a:latin typeface="Calibri" pitchFamily="34" charset="0"/>
                  <a:ea typeface="ＭＳ Ｐゴシック" charset="-128"/>
                </a:defRPr>
              </a:lvl8pPr>
              <a:lvl9pPr marL="3886200" indent="-228600" defTabSz="987425" fontAlgn="base">
                <a:spcBef>
                  <a:spcPct val="0"/>
                </a:spcBef>
                <a:spcAft>
                  <a:spcPct val="0"/>
                </a:spcAft>
                <a:defRPr kumimoji="1" sz="2000">
                  <a:solidFill>
                    <a:schemeClr val="tx1"/>
                  </a:solidFill>
                  <a:latin typeface="Calibri" pitchFamily="34" charset="0"/>
                  <a:ea typeface="ＭＳ Ｐゴシック" charset="-128"/>
                </a:defRPr>
              </a:lvl9pPr>
            </a:lstStyle>
            <a:p>
              <a:pPr fontAlgn="base">
                <a:spcBef>
                  <a:spcPct val="0"/>
                </a:spcBef>
                <a:spcAft>
                  <a:spcPct val="0"/>
                </a:spcAft>
                <a:defRPr/>
              </a:pPr>
              <a:endParaRPr lang="ja-JP" altLang="en-US" sz="1900" smtClean="0">
                <a:solidFill>
                  <a:prstClr val="black"/>
                </a:solidFill>
              </a:endParaRPr>
            </a:p>
          </p:txBody>
        </p:sp>
        <p:sp>
          <p:nvSpPr>
            <p:cNvPr id="1128" name="Line 99" hidden="1"/>
            <p:cNvSpPr>
              <a:spLocks noChangeShapeType="1"/>
            </p:cNvSpPr>
            <p:nvPr userDrawn="1"/>
          </p:nvSpPr>
          <p:spPr bwMode="auto">
            <a:xfrm rot="5400000" flipH="1">
              <a:off x="4913950" y="-538377"/>
              <a:ext cx="0" cy="8928991"/>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pPr defTabSz="1042779" eaLnBrk="0" fontAlgn="base" hangingPunct="0">
                <a:spcBef>
                  <a:spcPct val="0"/>
                </a:spcBef>
                <a:spcAft>
                  <a:spcPct val="0"/>
                </a:spcAft>
              </a:pPr>
              <a:endParaRPr lang="ja-JP" altLang="en-US" sz="2000">
                <a:solidFill>
                  <a:prstClr val="black"/>
                </a:solidFill>
              </a:endParaRPr>
            </a:p>
          </p:txBody>
        </p:sp>
      </p:grpSp>
      <p:sp>
        <p:nvSpPr>
          <p:cNvPr id="341" name="スライド番号プレースホルダ 5"/>
          <p:cNvSpPr>
            <a:spLocks noGrp="1"/>
          </p:cNvSpPr>
          <p:nvPr>
            <p:ph type="sldNum" sz="quarter" idx="4"/>
          </p:nvPr>
        </p:nvSpPr>
        <p:spPr>
          <a:xfrm>
            <a:off x="9999766" y="7162883"/>
            <a:ext cx="314278" cy="215855"/>
          </a:xfrm>
          <a:prstGeom prst="rect">
            <a:avLst/>
          </a:prstGeom>
        </p:spPr>
        <p:txBody>
          <a:bodyPr vert="horz" wrap="none" lIns="0" tIns="0" rIns="0" bIns="0" numCol="1" anchor="ctr" anchorCtr="0" compatLnSpc="1">
            <a:prstTxWarp prst="textNoShape">
              <a:avLst/>
            </a:prstTxWarp>
            <a:noAutofit/>
          </a:bodyPr>
          <a:lstStyle>
            <a:lvl1pPr algn="r" eaLnBrk="1" hangingPunct="1">
              <a:defRPr sz="1000">
                <a:solidFill>
                  <a:srgbClr val="000000"/>
                </a:solidFill>
                <a:latin typeface="Arial" charset="0"/>
                <a:ea typeface="ＭＳ Ｐゴシック" charset="-128"/>
                <a:cs typeface="Arial" charset="0"/>
              </a:defRPr>
            </a:lvl1pPr>
          </a:lstStyle>
          <a:p>
            <a:pPr defTabSz="1042779" fontAlgn="base">
              <a:spcBef>
                <a:spcPct val="0"/>
              </a:spcBef>
              <a:spcAft>
                <a:spcPct val="0"/>
              </a:spcAft>
              <a:defRPr/>
            </a:pPr>
            <a:fld id="{294F8419-1E4B-4F68-A3D3-DD1715865701}" type="slidenum">
              <a:rPr lang="ja-JP" altLang="en-US" smtClean="0"/>
              <a:pPr defTabSz="1042779" fontAlgn="base">
                <a:spcBef>
                  <a:spcPct val="0"/>
                </a:spcBef>
                <a:spcAft>
                  <a:spcPct val="0"/>
                </a:spcAft>
                <a:defRPr/>
              </a:pPr>
              <a:t>‹#›</a:t>
            </a:fld>
            <a:endParaRPr lang="ja-JP" altLang="en-US"/>
          </a:p>
        </p:txBody>
      </p:sp>
      <p:sp>
        <p:nvSpPr>
          <p:cNvPr id="1029" name="タイトル プレースホルダ 1"/>
          <p:cNvSpPr>
            <a:spLocks noGrp="1"/>
          </p:cNvSpPr>
          <p:nvPr>
            <p:ph type="title"/>
          </p:nvPr>
        </p:nvSpPr>
        <p:spPr bwMode="auto">
          <a:xfrm>
            <a:off x="593638" y="468215"/>
            <a:ext cx="9502952" cy="43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ja-JP" altLang="en-US" smtClean="0"/>
              <a:t>マスタ タイトルの書式設定</a:t>
            </a:r>
          </a:p>
        </p:txBody>
      </p:sp>
    </p:spTree>
    <p:extLst>
      <p:ext uri="{BB962C8B-B14F-4D97-AF65-F5344CB8AC3E}">
        <p14:creationId xmlns:p14="http://schemas.microsoft.com/office/powerpoint/2010/main" val="428884245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iming>
    <p:tnLst>
      <p:par>
        <p:cTn id="1" dur="indefinite" restart="never" nodeType="tmRoot"/>
      </p:par>
    </p:tnLst>
  </p:timing>
  <p:hf sldNum="0" hdr="0" dt="0"/>
  <p:txStyles>
    <p:titleStyle>
      <a:lvl1pPr algn="l" defTabSz="1042779" rtl="0" eaLnBrk="0" fontAlgn="base" hangingPunct="0">
        <a:spcBef>
          <a:spcPct val="0"/>
        </a:spcBef>
        <a:spcAft>
          <a:spcPct val="0"/>
        </a:spcAft>
        <a:defRPr kumimoji="1" sz="2400" b="1" kern="1200">
          <a:solidFill>
            <a:srgbClr val="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defRPr>
      </a:lvl1pPr>
      <a:lvl2pPr algn="l" defTabSz="1042779" rtl="0" eaLnBrk="0" fontAlgn="base" hangingPunct="0">
        <a:spcBef>
          <a:spcPct val="0"/>
        </a:spcBef>
        <a:spcAft>
          <a:spcPct val="0"/>
        </a:spcAft>
        <a:defRPr kumimoji="1" sz="2400" b="1">
          <a:solidFill>
            <a:srgbClr val="000000"/>
          </a:solidFill>
          <a:latin typeface="ＭＳ Ｐゴシック" charset="-128"/>
          <a:ea typeface="ＭＳ Ｐゴシック" charset="-128"/>
        </a:defRPr>
      </a:lvl2pPr>
      <a:lvl3pPr algn="l" defTabSz="1042779" rtl="0" eaLnBrk="0" fontAlgn="base" hangingPunct="0">
        <a:spcBef>
          <a:spcPct val="0"/>
        </a:spcBef>
        <a:spcAft>
          <a:spcPct val="0"/>
        </a:spcAft>
        <a:defRPr kumimoji="1" sz="2400" b="1">
          <a:solidFill>
            <a:srgbClr val="000000"/>
          </a:solidFill>
          <a:latin typeface="ＭＳ Ｐゴシック" charset="-128"/>
          <a:ea typeface="ＭＳ Ｐゴシック" charset="-128"/>
        </a:defRPr>
      </a:lvl3pPr>
      <a:lvl4pPr algn="l" defTabSz="1042779" rtl="0" eaLnBrk="0" fontAlgn="base" hangingPunct="0">
        <a:spcBef>
          <a:spcPct val="0"/>
        </a:spcBef>
        <a:spcAft>
          <a:spcPct val="0"/>
        </a:spcAft>
        <a:defRPr kumimoji="1" sz="2400" b="1">
          <a:solidFill>
            <a:srgbClr val="000000"/>
          </a:solidFill>
          <a:latin typeface="ＭＳ Ｐゴシック" charset="-128"/>
          <a:ea typeface="ＭＳ Ｐゴシック" charset="-128"/>
        </a:defRPr>
      </a:lvl4pPr>
      <a:lvl5pPr algn="l" defTabSz="1042779" rtl="0" eaLnBrk="0" fontAlgn="base" hangingPunct="0">
        <a:spcBef>
          <a:spcPct val="0"/>
        </a:spcBef>
        <a:spcAft>
          <a:spcPct val="0"/>
        </a:spcAft>
        <a:defRPr kumimoji="1" sz="2400" b="1">
          <a:solidFill>
            <a:srgbClr val="000000"/>
          </a:solidFill>
          <a:latin typeface="ＭＳ Ｐゴシック" charset="-128"/>
          <a:ea typeface="ＭＳ Ｐゴシック" charset="-128"/>
        </a:defRPr>
      </a:lvl5pPr>
      <a:lvl6pPr marL="457109" algn="l" defTabSz="1042779" rtl="0" fontAlgn="base">
        <a:spcBef>
          <a:spcPct val="0"/>
        </a:spcBef>
        <a:spcAft>
          <a:spcPct val="0"/>
        </a:spcAft>
        <a:defRPr kumimoji="1" sz="2400" b="1">
          <a:solidFill>
            <a:srgbClr val="000000"/>
          </a:solidFill>
          <a:latin typeface="ＭＳ Ｐゴシック" charset="-128"/>
          <a:ea typeface="ＭＳ Ｐゴシック" charset="-128"/>
        </a:defRPr>
      </a:lvl6pPr>
      <a:lvl7pPr marL="914217" algn="l" defTabSz="1042779" rtl="0" fontAlgn="base">
        <a:spcBef>
          <a:spcPct val="0"/>
        </a:spcBef>
        <a:spcAft>
          <a:spcPct val="0"/>
        </a:spcAft>
        <a:defRPr kumimoji="1" sz="2400" b="1">
          <a:solidFill>
            <a:srgbClr val="000000"/>
          </a:solidFill>
          <a:latin typeface="ＭＳ Ｐゴシック" charset="-128"/>
          <a:ea typeface="ＭＳ Ｐゴシック" charset="-128"/>
        </a:defRPr>
      </a:lvl7pPr>
      <a:lvl8pPr marL="1371326" algn="l" defTabSz="1042779" rtl="0" fontAlgn="base">
        <a:spcBef>
          <a:spcPct val="0"/>
        </a:spcBef>
        <a:spcAft>
          <a:spcPct val="0"/>
        </a:spcAft>
        <a:defRPr kumimoji="1" sz="2400" b="1">
          <a:solidFill>
            <a:srgbClr val="000000"/>
          </a:solidFill>
          <a:latin typeface="ＭＳ Ｐゴシック" charset="-128"/>
          <a:ea typeface="ＭＳ Ｐゴシック" charset="-128"/>
        </a:defRPr>
      </a:lvl8pPr>
      <a:lvl9pPr marL="1828434" algn="l" defTabSz="1042779" rtl="0" fontAlgn="base">
        <a:spcBef>
          <a:spcPct val="0"/>
        </a:spcBef>
        <a:spcAft>
          <a:spcPct val="0"/>
        </a:spcAft>
        <a:defRPr kumimoji="1" sz="2400" b="1">
          <a:solidFill>
            <a:srgbClr val="000000"/>
          </a:solidFill>
          <a:latin typeface="ＭＳ Ｐゴシック" charset="-128"/>
          <a:ea typeface="ＭＳ Ｐゴシック" charset="-128"/>
        </a:defRPr>
      </a:lvl9pPr>
    </p:titleStyle>
    <p:bodyStyle>
      <a:lvl1pPr algn="l" defTabSz="1042779" rtl="0" eaLnBrk="0" fontAlgn="base" hangingPunct="0">
        <a:spcBef>
          <a:spcPct val="20000"/>
        </a:spcBef>
        <a:spcAft>
          <a:spcPct val="0"/>
        </a:spcAft>
        <a:defRPr kumimoji="1" lang="ja-JP" altLang="en-US" sz="2100" b="1" kern="1200">
          <a:solidFill>
            <a:srgbClr val="000000"/>
          </a:solidFill>
          <a:latin typeface="+mn-ea"/>
          <a:ea typeface="+mn-ea"/>
          <a:cs typeface="+mn-cs"/>
        </a:defRPr>
      </a:lvl1pPr>
      <a:lvl2pPr algn="l" defTabSz="1042779" rtl="0" eaLnBrk="0" fontAlgn="base" hangingPunct="0">
        <a:spcBef>
          <a:spcPct val="20000"/>
        </a:spcBef>
        <a:spcAft>
          <a:spcPct val="0"/>
        </a:spcAft>
        <a:defRPr kumimoji="1" lang="ja-JP" altLang="en-US" sz="1900" kern="1200">
          <a:solidFill>
            <a:srgbClr val="000000"/>
          </a:solidFill>
          <a:latin typeface="+mn-ea"/>
          <a:ea typeface="+mn-ea"/>
          <a:cs typeface="+mn-cs"/>
        </a:defRPr>
      </a:lvl2pPr>
      <a:lvl3pPr marL="282518" algn="l" defTabSz="1042779" rtl="0" eaLnBrk="0" fontAlgn="base" hangingPunct="0">
        <a:spcBef>
          <a:spcPct val="20000"/>
        </a:spcBef>
        <a:spcAft>
          <a:spcPct val="0"/>
        </a:spcAft>
        <a:defRPr kumimoji="1" lang="ja-JP" altLang="en-US" sz="1700" kern="1200">
          <a:solidFill>
            <a:srgbClr val="000000"/>
          </a:solidFill>
          <a:latin typeface="+mn-ea"/>
          <a:ea typeface="+mn-ea"/>
          <a:cs typeface="+mn-cs"/>
        </a:defRPr>
      </a:lvl3pPr>
      <a:lvl4pPr marL="471394" algn="l" defTabSz="1042779" rtl="0" eaLnBrk="0" fontAlgn="base" hangingPunct="0">
        <a:spcBef>
          <a:spcPct val="20000"/>
        </a:spcBef>
        <a:spcAft>
          <a:spcPct val="0"/>
        </a:spcAft>
        <a:defRPr kumimoji="1" lang="ja-JP" altLang="en-US" sz="1500" kern="1200">
          <a:solidFill>
            <a:srgbClr val="000000"/>
          </a:solidFill>
          <a:latin typeface="+mn-ea"/>
          <a:ea typeface="+mn-ea"/>
          <a:cs typeface="+mn-cs"/>
        </a:defRPr>
      </a:lvl4pPr>
      <a:lvl5pPr marL="660268" algn="l" defTabSz="1042779" rtl="0" eaLnBrk="0" fontAlgn="base" hangingPunct="0">
        <a:spcBef>
          <a:spcPct val="20000"/>
        </a:spcBef>
        <a:spcAft>
          <a:spcPct val="0"/>
        </a:spcAft>
        <a:defRPr kumimoji="1" lang="ja-JP" altLang="en-US" sz="1500" kern="1200">
          <a:solidFill>
            <a:srgbClr val="000000"/>
          </a:solidFill>
          <a:latin typeface="+mn-ea"/>
          <a:ea typeface="+mn-ea"/>
          <a:cs typeface="+mn-cs"/>
        </a:defRPr>
      </a:lvl5pPr>
      <a:lvl6pPr marL="2867827" indent="-260711" algn="l" defTabSz="1042846"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250" indent="-260711" algn="l" defTabSz="1042846"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0673" indent="-260711" algn="l" defTabSz="1042846"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095" indent="-260711" algn="l" defTabSz="1042846" rtl="0" eaLnBrk="1" latinLnBrk="0" hangingPunct="1">
        <a:spcBef>
          <a:spcPct val="20000"/>
        </a:spcBef>
        <a:buFont typeface="Arial" pitchFamily="34" charset="0"/>
        <a:buChar char="•"/>
        <a:defRPr kumimoji="1" sz="2300" kern="1200">
          <a:solidFill>
            <a:schemeClr val="tx1"/>
          </a:solidFill>
          <a:latin typeface="+mn-lt"/>
          <a:ea typeface="+mn-ea"/>
          <a:cs typeface="+mn-cs"/>
        </a:defRPr>
      </a:lvl9pPr>
    </p:bodyStyle>
    <p:otherStyle>
      <a:defPPr>
        <a:defRPr lang="ja-JP"/>
      </a:defPPr>
      <a:lvl1pPr marL="0" algn="l" defTabSz="1042846" rtl="0" eaLnBrk="1" latinLnBrk="0" hangingPunct="1">
        <a:defRPr kumimoji="1" sz="2000" kern="1200">
          <a:solidFill>
            <a:schemeClr val="tx1"/>
          </a:solidFill>
          <a:latin typeface="+mn-lt"/>
          <a:ea typeface="+mn-ea"/>
          <a:cs typeface="+mn-cs"/>
        </a:defRPr>
      </a:lvl1pPr>
      <a:lvl2pPr marL="521423" algn="l" defTabSz="1042846" rtl="0" eaLnBrk="1" latinLnBrk="0" hangingPunct="1">
        <a:defRPr kumimoji="1" sz="2000" kern="1200">
          <a:solidFill>
            <a:schemeClr val="tx1"/>
          </a:solidFill>
          <a:latin typeface="+mn-lt"/>
          <a:ea typeface="+mn-ea"/>
          <a:cs typeface="+mn-cs"/>
        </a:defRPr>
      </a:lvl2pPr>
      <a:lvl3pPr marL="1042846" algn="l" defTabSz="1042846" rtl="0" eaLnBrk="1" latinLnBrk="0" hangingPunct="1">
        <a:defRPr kumimoji="1" sz="2000" kern="1200">
          <a:solidFill>
            <a:schemeClr val="tx1"/>
          </a:solidFill>
          <a:latin typeface="+mn-lt"/>
          <a:ea typeface="+mn-ea"/>
          <a:cs typeface="+mn-cs"/>
        </a:defRPr>
      </a:lvl3pPr>
      <a:lvl4pPr marL="1564269" algn="l" defTabSz="1042846" rtl="0" eaLnBrk="1" latinLnBrk="0" hangingPunct="1">
        <a:defRPr kumimoji="1" sz="2000" kern="1200">
          <a:solidFill>
            <a:schemeClr val="tx1"/>
          </a:solidFill>
          <a:latin typeface="+mn-lt"/>
          <a:ea typeface="+mn-ea"/>
          <a:cs typeface="+mn-cs"/>
        </a:defRPr>
      </a:lvl4pPr>
      <a:lvl5pPr marL="2085692" algn="l" defTabSz="1042846" rtl="0" eaLnBrk="1" latinLnBrk="0" hangingPunct="1">
        <a:defRPr kumimoji="1" sz="2000" kern="1200">
          <a:solidFill>
            <a:schemeClr val="tx1"/>
          </a:solidFill>
          <a:latin typeface="+mn-lt"/>
          <a:ea typeface="+mn-ea"/>
          <a:cs typeface="+mn-cs"/>
        </a:defRPr>
      </a:lvl5pPr>
      <a:lvl6pPr marL="2607114" algn="l" defTabSz="1042846" rtl="0" eaLnBrk="1" latinLnBrk="0" hangingPunct="1">
        <a:defRPr kumimoji="1" sz="2000" kern="1200">
          <a:solidFill>
            <a:schemeClr val="tx1"/>
          </a:solidFill>
          <a:latin typeface="+mn-lt"/>
          <a:ea typeface="+mn-ea"/>
          <a:cs typeface="+mn-cs"/>
        </a:defRPr>
      </a:lvl6pPr>
      <a:lvl7pPr marL="3128538" algn="l" defTabSz="1042846" rtl="0" eaLnBrk="1" latinLnBrk="0" hangingPunct="1">
        <a:defRPr kumimoji="1" sz="2000" kern="1200">
          <a:solidFill>
            <a:schemeClr val="tx1"/>
          </a:solidFill>
          <a:latin typeface="+mn-lt"/>
          <a:ea typeface="+mn-ea"/>
          <a:cs typeface="+mn-cs"/>
        </a:defRPr>
      </a:lvl7pPr>
      <a:lvl8pPr marL="3649961" algn="l" defTabSz="1042846" rtl="0" eaLnBrk="1" latinLnBrk="0" hangingPunct="1">
        <a:defRPr kumimoji="1" sz="2000" kern="1200">
          <a:solidFill>
            <a:schemeClr val="tx1"/>
          </a:solidFill>
          <a:latin typeface="+mn-lt"/>
          <a:ea typeface="+mn-ea"/>
          <a:cs typeface="+mn-cs"/>
        </a:defRPr>
      </a:lvl8pPr>
      <a:lvl9pPr marL="4171384" algn="l" defTabSz="1042846" rtl="0" eaLnBrk="1" latinLnBrk="0" hangingPunct="1">
        <a:defRPr kumimoji="1"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747565" y="715224"/>
            <a:ext cx="9088041" cy="1744021"/>
          </a:xfrm>
        </p:spPr>
        <p:txBody>
          <a:bodyPr>
            <a:normAutofit/>
          </a:bodyPr>
          <a:lstStyle/>
          <a:p>
            <a:r>
              <a:rPr kumimoji="1" lang="ja-JP" altLang="en-US" sz="5400" dirty="0" smtClean="0">
                <a:latin typeface="HG丸ｺﾞｼｯｸM-PRO" panose="020F0600000000000000" pitchFamily="50" charset="-128"/>
                <a:ea typeface="HG丸ｺﾞｼｯｸM-PRO" panose="020F0600000000000000" pitchFamily="50" charset="-128"/>
              </a:rPr>
              <a:t>就労支援におけるネットワークの必要性とメリット</a:t>
            </a:r>
            <a:endParaRPr kumimoji="1" lang="ja-JP" altLang="en-US" sz="5400" dirty="0">
              <a:latin typeface="HG丸ｺﾞｼｯｸM-PRO" panose="020F0600000000000000" pitchFamily="50" charset="-128"/>
              <a:ea typeface="HG丸ｺﾞｼｯｸM-PRO" panose="020F0600000000000000" pitchFamily="50" charset="-128"/>
            </a:endParaRPr>
          </a:p>
        </p:txBody>
      </p:sp>
      <p:sp>
        <p:nvSpPr>
          <p:cNvPr id="3" name="テキスト プレースホルダー 2"/>
          <p:cNvSpPr txBox="1">
            <a:spLocks/>
          </p:cNvSpPr>
          <p:nvPr/>
        </p:nvSpPr>
        <p:spPr>
          <a:xfrm>
            <a:off x="3449370" y="3911098"/>
            <a:ext cx="7007383" cy="1425488"/>
          </a:xfrm>
          <a:prstGeom prst="rect">
            <a:avLst/>
          </a:prstGeom>
        </p:spPr>
        <p:txBody>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accent4">
                    <a:lumMod val="50000"/>
                  </a:schemeClr>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accent4">
                    <a:lumMod val="50000"/>
                  </a:schemeClr>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accent4">
                    <a:lumMod val="50000"/>
                  </a:schemeClr>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accent4">
                    <a:lumMod val="50000"/>
                  </a:schemeClr>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accent4">
                    <a:lumMod val="50000"/>
                  </a:schemeClr>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gn="r">
              <a:buNone/>
            </a:pPr>
            <a:r>
              <a:rPr lang="ja-JP" altLang="en-US" sz="2800" dirty="0" smtClean="0">
                <a:latin typeface="HG丸ｺﾞｼｯｸM-PRO" panose="020F0600000000000000" pitchFamily="50" charset="-128"/>
                <a:ea typeface="HG丸ｺﾞｼｯｸM-PRO" panose="020F0600000000000000" pitchFamily="50" charset="-128"/>
              </a:rPr>
              <a:t>ＮＰＯ法人　</a:t>
            </a:r>
            <a:r>
              <a:rPr lang="ja-JP" altLang="en-US" sz="2800" dirty="0" err="1" smtClean="0">
                <a:latin typeface="HG丸ｺﾞｼｯｸM-PRO" panose="020F0600000000000000" pitchFamily="50" charset="-128"/>
                <a:ea typeface="HG丸ｺﾞｼｯｸM-PRO" panose="020F0600000000000000" pitchFamily="50" charset="-128"/>
              </a:rPr>
              <a:t>ま</a:t>
            </a:r>
            <a:r>
              <a:rPr lang="ja-JP" altLang="en-US" sz="2800" dirty="0" smtClean="0">
                <a:latin typeface="HG丸ｺﾞｼｯｸM-PRO" panose="020F0600000000000000" pitchFamily="50" charset="-128"/>
                <a:ea typeface="HG丸ｺﾞｼｯｸM-PRO" panose="020F0600000000000000" pitchFamily="50" charset="-128"/>
              </a:rPr>
              <a:t>ちくらネットワーク熊本</a:t>
            </a:r>
            <a:r>
              <a:rPr lang="en-US" altLang="ja-JP" sz="2800" dirty="0">
                <a:latin typeface="HG丸ｺﾞｼｯｸM-PRO" panose="020F0600000000000000" pitchFamily="50" charset="-128"/>
                <a:ea typeface="HG丸ｺﾞｼｯｸM-PRO" panose="020F0600000000000000" pitchFamily="50" charset="-128"/>
              </a:rPr>
              <a:t/>
            </a:r>
            <a:br>
              <a:rPr lang="en-US" altLang="ja-JP" sz="2800" dirty="0">
                <a:latin typeface="HG丸ｺﾞｼｯｸM-PRO" panose="020F0600000000000000" pitchFamily="50" charset="-128"/>
                <a:ea typeface="HG丸ｺﾞｼｯｸM-PRO" panose="020F0600000000000000" pitchFamily="50" charset="-128"/>
              </a:rPr>
            </a:br>
            <a:r>
              <a:rPr lang="ja-JP" altLang="en-US" sz="2800" dirty="0" smtClean="0">
                <a:latin typeface="HG丸ｺﾞｼｯｸM-PRO" panose="020F0600000000000000" pitchFamily="50" charset="-128"/>
                <a:ea typeface="HG丸ｺﾞｼｯｸM-PRO" panose="020F0600000000000000" pitchFamily="50" charset="-128"/>
              </a:rPr>
              <a:t>　就労</a:t>
            </a:r>
            <a:r>
              <a:rPr lang="ja-JP" altLang="en-US" sz="2800" dirty="0">
                <a:latin typeface="HG丸ｺﾞｼｯｸM-PRO" panose="020F0600000000000000" pitchFamily="50" charset="-128"/>
                <a:ea typeface="HG丸ｺﾞｼｯｸM-PRO" panose="020F0600000000000000" pitchFamily="50" charset="-128"/>
              </a:rPr>
              <a:t>支援</a:t>
            </a:r>
            <a:r>
              <a:rPr lang="ja-JP" altLang="en-US" sz="2800" dirty="0" smtClean="0">
                <a:latin typeface="HG丸ｺﾞｼｯｸM-PRO" panose="020F0600000000000000" pitchFamily="50" charset="-128"/>
                <a:ea typeface="HG丸ｺﾞｼｯｸM-PRO" panose="020F0600000000000000" pitchFamily="50" charset="-128"/>
              </a:rPr>
              <a:t>センターワンピース</a:t>
            </a:r>
            <a:r>
              <a:rPr lang="en-US" altLang="ja-JP" sz="2800" dirty="0" smtClean="0">
                <a:latin typeface="HG丸ｺﾞｼｯｸM-PRO" panose="020F0600000000000000" pitchFamily="50" charset="-128"/>
                <a:ea typeface="HG丸ｺﾞｼｯｸM-PRO" panose="020F0600000000000000" pitchFamily="50" charset="-128"/>
              </a:rPr>
              <a:t/>
            </a:r>
            <a:br>
              <a:rPr lang="en-US" altLang="ja-JP" sz="2800" dirty="0" smtClean="0">
                <a:latin typeface="HG丸ｺﾞｼｯｸM-PRO" panose="020F0600000000000000" pitchFamily="50" charset="-128"/>
                <a:ea typeface="HG丸ｺﾞｼｯｸM-PRO" panose="020F0600000000000000" pitchFamily="50" charset="-128"/>
              </a:rPr>
            </a:br>
            <a:r>
              <a:rPr lang="ja-JP" altLang="en-US" sz="2800" smtClean="0">
                <a:latin typeface="HG丸ｺﾞｼｯｸM-PRO" panose="020F0600000000000000" pitchFamily="50" charset="-128"/>
                <a:ea typeface="HG丸ｺﾞｼｯｸM-PRO" panose="020F0600000000000000" pitchFamily="50" charset="-128"/>
              </a:rPr>
              <a:t>　</a:t>
            </a:r>
            <a:r>
              <a:rPr lang="ja-JP" altLang="en-US" sz="2400" smtClean="0">
                <a:latin typeface="HG丸ｺﾞｼｯｸM-PRO" panose="020F0600000000000000" pitchFamily="50" charset="-128"/>
                <a:ea typeface="HG丸ｺﾞｼｯｸM-PRO" panose="020F0600000000000000" pitchFamily="50" charset="-128"/>
              </a:rPr>
              <a:t>管理者</a:t>
            </a:r>
            <a:r>
              <a:rPr lang="ja-JP" altLang="en-US" sz="2400" dirty="0" smtClean="0">
                <a:latin typeface="HG丸ｺﾞｼｯｸM-PRO" panose="020F0600000000000000" pitchFamily="50" charset="-128"/>
                <a:ea typeface="HG丸ｺﾞｼｯｸM-PRO" panose="020F0600000000000000" pitchFamily="50" charset="-128"/>
              </a:rPr>
              <a:t>　本村　達弥</a:t>
            </a:r>
            <a:endParaRPr lang="ja-JP" altLang="en-US" sz="2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6340695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ネットワークへの参加</a:t>
            </a:r>
            <a:r>
              <a:rPr lang="ja-JP" altLang="en-US" dirty="0" smtClean="0"/>
              <a:t>のメリット</a:t>
            </a:r>
            <a:endParaRPr kumimoji="1" lang="ja-JP" altLang="en-US" dirty="0"/>
          </a:p>
        </p:txBody>
      </p:sp>
      <p:sp>
        <p:nvSpPr>
          <p:cNvPr id="3" name="コンテンツ プレースホルダー 2"/>
          <p:cNvSpPr>
            <a:spLocks noGrp="1"/>
          </p:cNvSpPr>
          <p:nvPr>
            <p:ph idx="1"/>
          </p:nvPr>
        </p:nvSpPr>
        <p:spPr>
          <a:xfrm>
            <a:off x="430263" y="1959429"/>
            <a:ext cx="9482995" cy="4499429"/>
          </a:xfrm>
        </p:spPr>
        <p:txBody>
          <a:bodyPr>
            <a:normAutofit/>
          </a:bodyPr>
          <a:lstStyle/>
          <a:p>
            <a:pPr marL="0" indent="0">
              <a:buNone/>
            </a:pPr>
            <a:r>
              <a:rPr lang="ja-JP" altLang="en-US" b="1" dirty="0"/>
              <a:t>①顔の見える</a:t>
            </a:r>
            <a:r>
              <a:rPr lang="ja-JP" altLang="en-US" b="1" dirty="0" smtClean="0"/>
              <a:t>繋がりを作る</a:t>
            </a:r>
            <a:endParaRPr lang="en-US" altLang="ja-JP" b="1" dirty="0" smtClean="0"/>
          </a:p>
          <a:p>
            <a:pPr marL="0" indent="0">
              <a:buNone/>
            </a:pPr>
            <a:r>
              <a:rPr lang="ja-JP" altLang="en-US" dirty="0" smtClean="0"/>
              <a:t>「利用者支援＝チームアプローチ」であり、各関係機関が連携することで、最良の利用者支援に繋がってくる。</a:t>
            </a:r>
            <a:r>
              <a:rPr lang="en-US" altLang="ja-JP" dirty="0"/>
              <a:t/>
            </a:r>
            <a:br>
              <a:rPr lang="en-US" altLang="ja-JP" dirty="0"/>
            </a:br>
            <a:r>
              <a:rPr lang="ja-JP" altLang="en-US" dirty="0" smtClean="0"/>
              <a:t>そのためには、チームの人間がどのようなスタンス、考え方、人間性などを把握する事が必要。</a:t>
            </a:r>
            <a:r>
              <a:rPr lang="en-US" altLang="ja-JP" dirty="0" smtClean="0"/>
              <a:t/>
            </a:r>
            <a:br>
              <a:rPr lang="en-US" altLang="ja-JP" dirty="0" smtClean="0"/>
            </a:br>
            <a:r>
              <a:rPr lang="ja-JP" altLang="en-US" dirty="0" smtClean="0"/>
              <a:t>様々なネットワークに参加することで、お互いが信頼関係を構築・維持し、いつでも気軽に相談し合える関係となってくる。</a:t>
            </a:r>
            <a:endParaRPr lang="en-US" altLang="ja-JP" dirty="0" smtClean="0"/>
          </a:p>
        </p:txBody>
      </p:sp>
      <p:sp>
        <p:nvSpPr>
          <p:cNvPr id="4" name="スライド番号プレースホルダー 3"/>
          <p:cNvSpPr>
            <a:spLocks noGrp="1"/>
          </p:cNvSpPr>
          <p:nvPr>
            <p:ph type="sldNum" sz="quarter" idx="12"/>
          </p:nvPr>
        </p:nvSpPr>
        <p:spPr/>
        <p:txBody>
          <a:bodyPr/>
          <a:lstStyle/>
          <a:p>
            <a:fld id="{15E4EDAD-C959-4B74-A59F-B825471726ED}" type="slidenum">
              <a:rPr kumimoji="1" lang="ja-JP" altLang="en-US" smtClean="0"/>
              <a:t>10</a:t>
            </a:fld>
            <a:endParaRPr kumimoji="1" lang="ja-JP" altLang="en-US" dirty="0"/>
          </a:p>
        </p:txBody>
      </p:sp>
    </p:spTree>
    <p:extLst>
      <p:ext uri="{BB962C8B-B14F-4D97-AF65-F5344CB8AC3E}">
        <p14:creationId xmlns:p14="http://schemas.microsoft.com/office/powerpoint/2010/main" val="1892548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ネットワークへの参加</a:t>
            </a:r>
            <a:r>
              <a:rPr lang="ja-JP" altLang="en-US" dirty="0" smtClean="0"/>
              <a:t>のメリット</a:t>
            </a:r>
            <a:endParaRPr kumimoji="1" lang="ja-JP" altLang="en-US" dirty="0"/>
          </a:p>
        </p:txBody>
      </p:sp>
      <p:sp>
        <p:nvSpPr>
          <p:cNvPr id="3" name="コンテンツ プレースホルダー 2"/>
          <p:cNvSpPr>
            <a:spLocks noGrp="1"/>
          </p:cNvSpPr>
          <p:nvPr>
            <p:ph idx="1"/>
          </p:nvPr>
        </p:nvSpPr>
        <p:spPr>
          <a:xfrm>
            <a:off x="430263" y="1959429"/>
            <a:ext cx="9482995" cy="4499429"/>
          </a:xfrm>
        </p:spPr>
        <p:txBody>
          <a:bodyPr>
            <a:normAutofit/>
          </a:bodyPr>
          <a:lstStyle/>
          <a:p>
            <a:pPr marL="0" indent="0">
              <a:buNone/>
            </a:pPr>
            <a:r>
              <a:rPr lang="ja-JP" altLang="en-US" b="1" dirty="0"/>
              <a:t>②障害福祉に関する最新情報の収集および</a:t>
            </a:r>
            <a:r>
              <a:rPr lang="ja-JP" altLang="en-US" b="1" dirty="0" smtClean="0"/>
              <a:t>共有</a:t>
            </a:r>
            <a:endParaRPr lang="en-US" altLang="ja-JP" b="1" dirty="0" smtClean="0"/>
          </a:p>
          <a:p>
            <a:pPr marL="0" indent="0">
              <a:buNone/>
            </a:pPr>
            <a:r>
              <a:rPr lang="ja-JP" altLang="en-US" dirty="0" smtClean="0"/>
              <a:t>福祉関係の法制度改正等については、参加しているネットワーク主催の各種研修会等で、行政説明などがあり、タイムリーな情報を収集することができる。どのような方向性に進むのかを早期に把握することができるため、事業計画や運営に関して準備を進めやすくなる。</a:t>
            </a:r>
            <a:endParaRPr lang="en-US" altLang="ja-JP" dirty="0" smtClean="0"/>
          </a:p>
        </p:txBody>
      </p:sp>
      <p:sp>
        <p:nvSpPr>
          <p:cNvPr id="4" name="スライド番号プレースホルダー 3"/>
          <p:cNvSpPr>
            <a:spLocks noGrp="1"/>
          </p:cNvSpPr>
          <p:nvPr>
            <p:ph type="sldNum" sz="quarter" idx="12"/>
          </p:nvPr>
        </p:nvSpPr>
        <p:spPr/>
        <p:txBody>
          <a:bodyPr/>
          <a:lstStyle/>
          <a:p>
            <a:fld id="{15E4EDAD-C959-4B74-A59F-B825471726ED}" type="slidenum">
              <a:rPr kumimoji="1" lang="ja-JP" altLang="en-US" smtClean="0"/>
              <a:t>11</a:t>
            </a:fld>
            <a:endParaRPr kumimoji="1" lang="ja-JP" altLang="en-US" dirty="0"/>
          </a:p>
        </p:txBody>
      </p:sp>
    </p:spTree>
    <p:extLst>
      <p:ext uri="{BB962C8B-B14F-4D97-AF65-F5344CB8AC3E}">
        <p14:creationId xmlns:p14="http://schemas.microsoft.com/office/powerpoint/2010/main" val="4016940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ネットワークへの参加</a:t>
            </a:r>
            <a:r>
              <a:rPr lang="ja-JP" altLang="en-US" dirty="0" smtClean="0"/>
              <a:t>のメリット</a:t>
            </a:r>
            <a:endParaRPr kumimoji="1" lang="ja-JP" altLang="en-US" dirty="0"/>
          </a:p>
        </p:txBody>
      </p:sp>
      <p:sp>
        <p:nvSpPr>
          <p:cNvPr id="3" name="コンテンツ プレースホルダー 2"/>
          <p:cNvSpPr>
            <a:spLocks noGrp="1"/>
          </p:cNvSpPr>
          <p:nvPr>
            <p:ph idx="1"/>
          </p:nvPr>
        </p:nvSpPr>
        <p:spPr>
          <a:xfrm>
            <a:off x="430263" y="1959429"/>
            <a:ext cx="9482995" cy="4499429"/>
          </a:xfrm>
        </p:spPr>
        <p:txBody>
          <a:bodyPr>
            <a:normAutofit/>
          </a:bodyPr>
          <a:lstStyle/>
          <a:p>
            <a:pPr marL="0" indent="0">
              <a:buNone/>
            </a:pPr>
            <a:r>
              <a:rPr lang="ja-JP" altLang="en-US" b="1" dirty="0"/>
              <a:t>③利用者の利益に繋がる情報の</a:t>
            </a:r>
            <a:r>
              <a:rPr lang="ja-JP" altLang="en-US" b="1" dirty="0" smtClean="0"/>
              <a:t>共有</a:t>
            </a:r>
            <a:endParaRPr lang="en-US" altLang="ja-JP" b="1" dirty="0" smtClean="0"/>
          </a:p>
          <a:p>
            <a:pPr marL="0" indent="0">
              <a:buNone/>
            </a:pPr>
            <a:r>
              <a:rPr lang="ja-JP" altLang="en-US" dirty="0"/>
              <a:t>就労</a:t>
            </a:r>
            <a:r>
              <a:rPr lang="ja-JP" altLang="en-US" dirty="0" smtClean="0"/>
              <a:t>支援における利用者の利益としては、賃金向上や一般就労などが考えられる。地域のネットワークにおいて</a:t>
            </a:r>
            <a:r>
              <a:rPr lang="ja-JP" altLang="en-US" dirty="0"/>
              <a:t>売上に繋がる案件や求人</a:t>
            </a:r>
            <a:r>
              <a:rPr lang="ja-JP" altLang="en-US" dirty="0" smtClean="0"/>
              <a:t>情報等を共有することができる。</a:t>
            </a:r>
            <a:endParaRPr lang="en-US" altLang="ja-JP" dirty="0" smtClean="0"/>
          </a:p>
          <a:p>
            <a:pPr marL="0" indent="0">
              <a:buNone/>
            </a:pPr>
            <a:r>
              <a:rPr lang="ja-JP" altLang="en-US" dirty="0"/>
              <a:t>所属</a:t>
            </a:r>
            <a:r>
              <a:rPr lang="ja-JP" altLang="en-US" dirty="0" smtClean="0"/>
              <a:t>事業所では難しい案件でも、ネットワーク内の他の事業所が対応可能であれば、その情報を提供して繋げれば良い。</a:t>
            </a:r>
            <a:endParaRPr lang="en-US" altLang="ja-JP" dirty="0"/>
          </a:p>
        </p:txBody>
      </p:sp>
      <p:sp>
        <p:nvSpPr>
          <p:cNvPr id="4" name="スライド番号プレースホルダー 3"/>
          <p:cNvSpPr>
            <a:spLocks noGrp="1"/>
          </p:cNvSpPr>
          <p:nvPr>
            <p:ph type="sldNum" sz="quarter" idx="12"/>
          </p:nvPr>
        </p:nvSpPr>
        <p:spPr/>
        <p:txBody>
          <a:bodyPr/>
          <a:lstStyle/>
          <a:p>
            <a:fld id="{15E4EDAD-C959-4B74-A59F-B825471726ED}" type="slidenum">
              <a:rPr kumimoji="1" lang="ja-JP" altLang="en-US" smtClean="0"/>
              <a:t>12</a:t>
            </a:fld>
            <a:endParaRPr kumimoji="1" lang="ja-JP" altLang="en-US" dirty="0"/>
          </a:p>
        </p:txBody>
      </p:sp>
    </p:spTree>
    <p:extLst>
      <p:ext uri="{BB962C8B-B14F-4D97-AF65-F5344CB8AC3E}">
        <p14:creationId xmlns:p14="http://schemas.microsoft.com/office/powerpoint/2010/main" val="4098260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ネットワークへの参加</a:t>
            </a:r>
            <a:r>
              <a:rPr lang="ja-JP" altLang="en-US" dirty="0" smtClean="0"/>
              <a:t>のメリット</a:t>
            </a:r>
            <a:endParaRPr kumimoji="1" lang="ja-JP" altLang="en-US" dirty="0"/>
          </a:p>
        </p:txBody>
      </p:sp>
      <p:sp>
        <p:nvSpPr>
          <p:cNvPr id="3" name="コンテンツ プレースホルダー 2"/>
          <p:cNvSpPr>
            <a:spLocks noGrp="1"/>
          </p:cNvSpPr>
          <p:nvPr>
            <p:ph idx="1"/>
          </p:nvPr>
        </p:nvSpPr>
        <p:spPr>
          <a:xfrm>
            <a:off x="430263" y="1959429"/>
            <a:ext cx="9482995" cy="4499429"/>
          </a:xfrm>
        </p:spPr>
        <p:txBody>
          <a:bodyPr>
            <a:normAutofit/>
          </a:bodyPr>
          <a:lstStyle/>
          <a:p>
            <a:pPr marL="0" indent="0">
              <a:buNone/>
            </a:pPr>
            <a:r>
              <a:rPr lang="ja-JP" altLang="en-US" b="1" dirty="0" smtClean="0"/>
              <a:t>④</a:t>
            </a:r>
            <a:r>
              <a:rPr lang="ja-JP" altLang="en-US" b="1" dirty="0"/>
              <a:t>地域における就労支援の質的</a:t>
            </a:r>
            <a:r>
              <a:rPr lang="ja-JP" altLang="en-US" b="1" dirty="0" smtClean="0"/>
              <a:t>向上</a:t>
            </a:r>
            <a:endParaRPr lang="en-US" altLang="ja-JP" b="1" dirty="0" smtClean="0"/>
          </a:p>
          <a:p>
            <a:pPr marL="0" indent="0">
              <a:buNone/>
            </a:pPr>
            <a:r>
              <a:rPr lang="ja-JP" altLang="en-US" dirty="0" smtClean="0"/>
              <a:t>近年</a:t>
            </a:r>
            <a:r>
              <a:rPr lang="ja-JP" altLang="en-US" dirty="0"/>
              <a:t>、</a:t>
            </a:r>
            <a:r>
              <a:rPr lang="ja-JP" altLang="en-US" dirty="0" smtClean="0"/>
              <a:t>就労継続支援</a:t>
            </a:r>
            <a:r>
              <a:rPr lang="en-US" altLang="ja-JP" dirty="0" smtClean="0"/>
              <a:t>A</a:t>
            </a:r>
            <a:r>
              <a:rPr lang="ja-JP" altLang="en-US" dirty="0" smtClean="0"/>
              <a:t>型事業所の指定取り消し事案や、国の取り組み等でも</a:t>
            </a:r>
            <a:r>
              <a:rPr lang="en-US" altLang="ja-JP" dirty="0" smtClean="0"/>
              <a:t>A</a:t>
            </a:r>
            <a:r>
              <a:rPr lang="ja-JP" altLang="en-US" dirty="0" smtClean="0"/>
              <a:t>型事業所の適正な運営などを強く求められている。地域における</a:t>
            </a:r>
            <a:r>
              <a:rPr lang="en-US" altLang="ja-JP" dirty="0" smtClean="0"/>
              <a:t>A</a:t>
            </a:r>
            <a:r>
              <a:rPr lang="ja-JP" altLang="en-US" dirty="0" smtClean="0"/>
              <a:t>型事業所間の繋がりが希薄な点も問題だと思われる。地域でもっと事業所間の連携が図れていくと、結果的には地域全体の就労支援に関する質的向上に繋がると思われる。</a:t>
            </a:r>
            <a:endParaRPr lang="en-US" altLang="ja-JP" dirty="0" smtClean="0"/>
          </a:p>
        </p:txBody>
      </p:sp>
      <p:sp>
        <p:nvSpPr>
          <p:cNvPr id="4" name="スライド番号プレースホルダー 3"/>
          <p:cNvSpPr>
            <a:spLocks noGrp="1"/>
          </p:cNvSpPr>
          <p:nvPr>
            <p:ph type="sldNum" sz="quarter" idx="12"/>
          </p:nvPr>
        </p:nvSpPr>
        <p:spPr/>
        <p:txBody>
          <a:bodyPr/>
          <a:lstStyle/>
          <a:p>
            <a:fld id="{15E4EDAD-C959-4B74-A59F-B825471726ED}" type="slidenum">
              <a:rPr kumimoji="1" lang="ja-JP" altLang="en-US" smtClean="0"/>
              <a:t>13</a:t>
            </a:fld>
            <a:endParaRPr kumimoji="1" lang="ja-JP" altLang="en-US" dirty="0"/>
          </a:p>
        </p:txBody>
      </p:sp>
    </p:spTree>
    <p:extLst>
      <p:ext uri="{BB962C8B-B14F-4D97-AF65-F5344CB8AC3E}">
        <p14:creationId xmlns:p14="http://schemas.microsoft.com/office/powerpoint/2010/main" val="1889932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dirty="0" smtClean="0"/>
              <a:t>地域におけるネットワークは、就労支援を継続的に行っていく上で必要不可欠である。</a:t>
            </a:r>
            <a:endParaRPr kumimoji="1" lang="en-US" altLang="ja-JP" dirty="0" smtClean="0"/>
          </a:p>
          <a:p>
            <a:pPr marL="0" indent="0">
              <a:buNone/>
            </a:pPr>
            <a:endParaRPr lang="en-US" altLang="ja-JP" dirty="0"/>
          </a:p>
          <a:p>
            <a:pPr marL="0" indent="0">
              <a:buNone/>
            </a:pPr>
            <a:r>
              <a:rPr kumimoji="1" lang="ja-JP" altLang="en-US" dirty="0" smtClean="0"/>
              <a:t>ネットワーク内のメンバーに有益な情報を提供する事で、必ず自身にとっても有益な情報が返ってくる。</a:t>
            </a:r>
            <a:endParaRPr kumimoji="1" lang="en-US" altLang="ja-JP" dirty="0" smtClean="0"/>
          </a:p>
          <a:p>
            <a:pPr marL="0" indent="0">
              <a:buNone/>
            </a:pPr>
            <a:endParaRPr lang="en-US" altLang="ja-JP" dirty="0"/>
          </a:p>
          <a:p>
            <a:pPr marL="0" indent="0">
              <a:buNone/>
            </a:pPr>
            <a:r>
              <a:rPr kumimoji="1" lang="ja-JP" altLang="en-US" dirty="0" smtClean="0"/>
              <a:t>特に</a:t>
            </a:r>
            <a:r>
              <a:rPr kumimoji="1" lang="en-US" altLang="ja-JP" dirty="0" smtClean="0"/>
              <a:t>A</a:t>
            </a:r>
            <a:r>
              <a:rPr kumimoji="1" lang="ja-JP" altLang="en-US" dirty="0" smtClean="0"/>
              <a:t>型事業所はもっと横の繋がりを密にし、就労支援の質的向上を図ることで「悪しき」と言わせない体制を整備していくことが必要。</a:t>
            </a:r>
            <a:endParaRPr kumimoji="1" lang="ja-JP" altLang="en-US" dirty="0"/>
          </a:p>
        </p:txBody>
      </p:sp>
      <p:sp>
        <p:nvSpPr>
          <p:cNvPr id="4" name="スライド番号プレースホルダー 3"/>
          <p:cNvSpPr>
            <a:spLocks noGrp="1"/>
          </p:cNvSpPr>
          <p:nvPr>
            <p:ph type="sldNum" sz="quarter" idx="12"/>
          </p:nvPr>
        </p:nvSpPr>
        <p:spPr/>
        <p:txBody>
          <a:bodyPr/>
          <a:lstStyle/>
          <a:p>
            <a:fld id="{15E4EDAD-C959-4B74-A59F-B825471726ED}" type="slidenum">
              <a:rPr kumimoji="1" lang="ja-JP" altLang="en-US" smtClean="0"/>
              <a:t>14</a:t>
            </a:fld>
            <a:endParaRPr kumimoji="1" lang="ja-JP" altLang="en-US"/>
          </a:p>
        </p:txBody>
      </p:sp>
    </p:spTree>
    <p:extLst>
      <p:ext uri="{BB962C8B-B14F-4D97-AF65-F5344CB8AC3E}">
        <p14:creationId xmlns:p14="http://schemas.microsoft.com/office/powerpoint/2010/main" val="319206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2147" y="1218582"/>
            <a:ext cx="9221689" cy="1066004"/>
          </a:xfrm>
        </p:spPr>
        <p:txBody>
          <a:bodyPr/>
          <a:lstStyle/>
          <a:p>
            <a:r>
              <a:rPr kumimoji="1" lang="ja-JP" altLang="en-US" dirty="0" smtClean="0"/>
              <a:t>ご静聴ありがとうございました。</a:t>
            </a:r>
            <a:endParaRPr kumimoji="1" lang="ja-JP" altLang="en-US" dirty="0"/>
          </a:p>
        </p:txBody>
      </p:sp>
      <p:sp>
        <p:nvSpPr>
          <p:cNvPr id="4" name="スライド番号プレースホルダー 3"/>
          <p:cNvSpPr>
            <a:spLocks noGrp="1"/>
          </p:cNvSpPr>
          <p:nvPr>
            <p:ph type="sldNum" sz="quarter" idx="12"/>
          </p:nvPr>
        </p:nvSpPr>
        <p:spPr/>
        <p:txBody>
          <a:bodyPr/>
          <a:lstStyle/>
          <a:p>
            <a:fld id="{15E4EDAD-C959-4B74-A59F-B825471726ED}" type="slidenum">
              <a:rPr kumimoji="1" lang="ja-JP" altLang="en-US" smtClean="0"/>
              <a:t>15</a:t>
            </a:fld>
            <a:endParaRPr kumimoji="1" lang="ja-JP" altLang="en-US"/>
          </a:p>
        </p:txBody>
      </p:sp>
      <p:pic>
        <p:nvPicPr>
          <p:cNvPr id="1026" name="Picture 2" descr="クリックすると新しいウィンドウで開きま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6915" y="2644264"/>
            <a:ext cx="8171542" cy="4111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424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35062" y="661873"/>
            <a:ext cx="9221689" cy="1066004"/>
          </a:xfrm>
        </p:spPr>
        <p:txBody>
          <a:bodyPr/>
          <a:lstStyle/>
          <a:p>
            <a:r>
              <a:rPr kumimoji="1" lang="ja-JP" altLang="en-US" dirty="0" smtClean="0">
                <a:latin typeface="HG丸ｺﾞｼｯｸM-PRO" panose="020F0600000000000000" pitchFamily="50" charset="-128"/>
                <a:ea typeface="HG丸ｺﾞｼｯｸM-PRO" panose="020F0600000000000000" pitchFamily="50" charset="-128"/>
              </a:rPr>
              <a:t>本日の報告内容について</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p:cNvSpPr>
            <a:spLocks noGrp="1"/>
          </p:cNvSpPr>
          <p:nvPr>
            <p:ph type="sldNum" sz="quarter" idx="12"/>
          </p:nvPr>
        </p:nvSpPr>
        <p:spPr/>
        <p:txBody>
          <a:bodyPr/>
          <a:lstStyle/>
          <a:p>
            <a:fld id="{15E4EDAD-C959-4B74-A59F-B825471726ED}" type="slidenum">
              <a:rPr kumimoji="1" lang="ja-JP" altLang="en-US" smtClean="0"/>
              <a:t>2</a:t>
            </a:fld>
            <a:endParaRPr kumimoji="1" lang="ja-JP" altLang="en-US"/>
          </a:p>
        </p:txBody>
      </p:sp>
      <p:sp>
        <p:nvSpPr>
          <p:cNvPr id="7" name="タイトル 1"/>
          <p:cNvSpPr txBox="1">
            <a:spLocks/>
          </p:cNvSpPr>
          <p:nvPr/>
        </p:nvSpPr>
        <p:spPr>
          <a:xfrm>
            <a:off x="633965" y="2206349"/>
            <a:ext cx="9729235" cy="3748675"/>
          </a:xfrm>
          <a:prstGeom prst="rect">
            <a:avLst/>
          </a:prstGeom>
        </p:spPr>
        <p:txBody>
          <a:bodyPr vert="horz" lIns="91440" tIns="45720" rIns="91440" bIns="45720" rtlCol="0" anchor="ctr">
            <a:normAutofit/>
          </a:bodyPr>
          <a:lstStyle>
            <a:lvl1pPr algn="l" defTabSz="1007943" rtl="0" eaLnBrk="1" latinLnBrk="0" hangingPunct="1">
              <a:lnSpc>
                <a:spcPct val="90000"/>
              </a:lnSpc>
              <a:spcBef>
                <a:spcPct val="0"/>
              </a:spcBef>
              <a:buNone/>
              <a:defRPr kumimoji="1" sz="4850" kern="1200">
                <a:solidFill>
                  <a:schemeClr val="accent4">
                    <a:lumMod val="50000"/>
                  </a:schemeClr>
                </a:solidFill>
                <a:latin typeface="+mj-lt"/>
                <a:ea typeface="+mj-ea"/>
                <a:cs typeface="+mj-cs"/>
              </a:defRPr>
            </a:lvl1pPr>
          </a:lstStyle>
          <a:p>
            <a:r>
              <a:rPr lang="ja-JP" altLang="en-US" sz="3600" dirty="0" smtClean="0">
                <a:latin typeface="HG丸ｺﾞｼｯｸM-PRO" panose="020F0600000000000000" pitchFamily="50" charset="-128"/>
                <a:ea typeface="HG丸ｺﾞｼｯｸM-PRO" panose="020F0600000000000000" pitchFamily="50" charset="-128"/>
              </a:rPr>
              <a:t>①当法人について</a:t>
            </a:r>
            <a:endParaRPr lang="en-US" altLang="ja-JP" sz="3600" dirty="0" smtClean="0">
              <a:latin typeface="HG丸ｺﾞｼｯｸM-PRO" panose="020F0600000000000000" pitchFamily="50" charset="-128"/>
              <a:ea typeface="HG丸ｺﾞｼｯｸM-PRO" panose="020F0600000000000000" pitchFamily="50" charset="-128"/>
            </a:endParaRPr>
          </a:p>
          <a:p>
            <a:endParaRPr lang="en-US" altLang="ja-JP" sz="2800" dirty="0" smtClean="0">
              <a:latin typeface="HG丸ｺﾞｼｯｸM-PRO" panose="020F0600000000000000" pitchFamily="50" charset="-128"/>
              <a:ea typeface="HG丸ｺﾞｼｯｸM-PRO" panose="020F0600000000000000" pitchFamily="50" charset="-128"/>
            </a:endParaRPr>
          </a:p>
          <a:p>
            <a:r>
              <a:rPr lang="ja-JP" altLang="en-US" sz="3600" dirty="0" smtClean="0">
                <a:latin typeface="HG丸ｺﾞｼｯｸM-PRO" panose="020F0600000000000000" pitchFamily="50" charset="-128"/>
                <a:ea typeface="HG丸ｺﾞｼｯｸM-PRO" panose="020F0600000000000000" pitchFamily="50" charset="-128"/>
              </a:rPr>
              <a:t>②当法人で参加しているネットワーク</a:t>
            </a:r>
            <a:endParaRPr lang="en-US" altLang="ja-JP" sz="3600" dirty="0" smtClean="0">
              <a:latin typeface="HG丸ｺﾞｼｯｸM-PRO" panose="020F0600000000000000" pitchFamily="50" charset="-128"/>
              <a:ea typeface="HG丸ｺﾞｼｯｸM-PRO" panose="020F0600000000000000" pitchFamily="50" charset="-128"/>
            </a:endParaRPr>
          </a:p>
          <a:p>
            <a:endParaRPr lang="en-US" altLang="ja-JP" sz="2800" dirty="0" smtClean="0">
              <a:latin typeface="HG丸ｺﾞｼｯｸM-PRO" panose="020F0600000000000000" pitchFamily="50" charset="-128"/>
              <a:ea typeface="HG丸ｺﾞｼｯｸM-PRO" panose="020F0600000000000000" pitchFamily="50" charset="-128"/>
            </a:endParaRPr>
          </a:p>
          <a:p>
            <a:r>
              <a:rPr lang="ja-JP" altLang="en-US" sz="3600" dirty="0" smtClean="0">
                <a:latin typeface="HG丸ｺﾞｼｯｸM-PRO" panose="020F0600000000000000" pitchFamily="50" charset="-128"/>
                <a:ea typeface="HG丸ｺﾞｼｯｸM-PRO" panose="020F0600000000000000" pitchFamily="50" charset="-128"/>
              </a:rPr>
              <a:t>③ネットワーク参加の目的及びそのメリット</a:t>
            </a:r>
            <a:endParaRPr lang="ja-JP" altLang="en-US" sz="36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3126073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a:xfrm>
            <a:off x="600926" y="757078"/>
            <a:ext cx="9479143" cy="503132"/>
          </a:xfrm>
        </p:spPr>
        <p:txBody>
          <a:bodyPr>
            <a:noAutofit/>
          </a:bodyPr>
          <a:lstStyle/>
          <a:p>
            <a:r>
              <a:rPr lang="ja-JP" altLang="en-US" sz="4000" dirty="0" smtClean="0"/>
              <a:t>まちくらネットワーク熊本の事業所紹介</a:t>
            </a:r>
          </a:p>
        </p:txBody>
      </p:sp>
      <p:pic>
        <p:nvPicPr>
          <p:cNvPr id="7171" name="Picture 2" descr="C:\Users\No2\Desktop\shicyousonchiz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769" y="1831590"/>
            <a:ext cx="4328471" cy="5258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円/楕円 3"/>
          <p:cNvSpPr/>
          <p:nvPr/>
        </p:nvSpPr>
        <p:spPr>
          <a:xfrm>
            <a:off x="1052357" y="2588669"/>
            <a:ext cx="1177750" cy="1111017"/>
          </a:xfrm>
          <a:prstGeom prst="ellipse">
            <a:avLst/>
          </a:prstGeom>
          <a:solidFill>
            <a:srgbClr val="00B0F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lIns="104285" tIns="52143" rIns="104285" bIns="52143" anchor="ctr"/>
          <a:lstStyle/>
          <a:p>
            <a:pPr algn="ctr">
              <a:defRPr/>
            </a:pPr>
            <a:endParaRPr lang="ja-JP" altLang="en-US"/>
          </a:p>
        </p:txBody>
      </p:sp>
      <p:sp>
        <p:nvSpPr>
          <p:cNvPr id="6" name="円/楕円 5"/>
          <p:cNvSpPr/>
          <p:nvPr/>
        </p:nvSpPr>
        <p:spPr>
          <a:xfrm>
            <a:off x="1893607" y="3144178"/>
            <a:ext cx="1004738" cy="1033245"/>
          </a:xfrm>
          <a:prstGeom prst="ellipse">
            <a:avLst/>
          </a:prstGeom>
          <a:solidFill>
            <a:srgbClr val="00B0F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lIns="104285" tIns="52143" rIns="104285" bIns="52143" anchor="ctr"/>
          <a:lstStyle/>
          <a:p>
            <a:pPr algn="ctr">
              <a:defRPr/>
            </a:pPr>
            <a:endParaRPr lang="ja-JP" altLang="en-US"/>
          </a:p>
        </p:txBody>
      </p:sp>
      <p:sp>
        <p:nvSpPr>
          <p:cNvPr id="7" name="円/楕円 6"/>
          <p:cNvSpPr/>
          <p:nvPr/>
        </p:nvSpPr>
        <p:spPr>
          <a:xfrm>
            <a:off x="1874560" y="3898081"/>
            <a:ext cx="1179337" cy="1030072"/>
          </a:xfrm>
          <a:prstGeom prst="ellipse">
            <a:avLst/>
          </a:prstGeom>
          <a:solidFill>
            <a:srgbClr val="00B0F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lIns="104285" tIns="52143" rIns="104285" bIns="52143" anchor="ctr"/>
          <a:lstStyle/>
          <a:p>
            <a:pPr algn="ctr">
              <a:defRPr/>
            </a:pPr>
            <a:endParaRPr lang="ja-JP" altLang="en-US"/>
          </a:p>
        </p:txBody>
      </p:sp>
      <p:sp>
        <p:nvSpPr>
          <p:cNvPr id="5" name="線吹き出し 1 (枠付き) 4"/>
          <p:cNvSpPr/>
          <p:nvPr/>
        </p:nvSpPr>
        <p:spPr>
          <a:xfrm>
            <a:off x="5093532" y="1260210"/>
            <a:ext cx="5388762" cy="1519204"/>
          </a:xfrm>
          <a:prstGeom prst="borderCallout1">
            <a:avLst>
              <a:gd name="adj1" fmla="val 50696"/>
              <a:gd name="adj2" fmla="val -97"/>
              <a:gd name="adj3" fmla="val 103513"/>
              <a:gd name="adj4" fmla="val -54595"/>
            </a:avLst>
          </a:prstGeom>
        </p:spPr>
        <p:style>
          <a:lnRef idx="1">
            <a:schemeClr val="accent1"/>
          </a:lnRef>
          <a:fillRef idx="2">
            <a:schemeClr val="accent1"/>
          </a:fillRef>
          <a:effectRef idx="1">
            <a:schemeClr val="accent1"/>
          </a:effectRef>
          <a:fontRef idx="minor">
            <a:schemeClr val="dk1"/>
          </a:fontRef>
        </p:style>
        <p:txBody>
          <a:bodyPr lIns="104285" tIns="52143" rIns="104285" bIns="52143"/>
          <a:lstStyle/>
          <a:p>
            <a:pPr>
              <a:defRPr/>
            </a:pPr>
            <a:r>
              <a:rPr lang="ja-JP" altLang="en-US" u="sng" dirty="0">
                <a:solidFill>
                  <a:srgbClr val="FF0000"/>
                </a:solidFill>
              </a:rPr>
              <a:t>①就労支援センターワンピース</a:t>
            </a:r>
            <a:endParaRPr lang="en-US" altLang="ja-JP" u="sng" dirty="0">
              <a:solidFill>
                <a:srgbClr val="FF0000"/>
              </a:solidFill>
            </a:endParaRPr>
          </a:p>
          <a:p>
            <a:pPr>
              <a:defRPr/>
            </a:pPr>
            <a:r>
              <a:rPr lang="ja-JP" altLang="en-US" dirty="0"/>
              <a:t>　・就労継続支援</a:t>
            </a:r>
            <a:r>
              <a:rPr lang="en-US" altLang="ja-JP" dirty="0"/>
              <a:t>A</a:t>
            </a:r>
            <a:r>
              <a:rPr lang="ja-JP" altLang="en-US" dirty="0"/>
              <a:t>型事業：２５名</a:t>
            </a:r>
            <a:endParaRPr lang="en-US" altLang="ja-JP" dirty="0"/>
          </a:p>
          <a:p>
            <a:pPr>
              <a:defRPr/>
            </a:pPr>
            <a:r>
              <a:rPr lang="ja-JP" altLang="en-US" dirty="0"/>
              <a:t>　・就労移行支援事業：６名</a:t>
            </a:r>
            <a:endParaRPr lang="en-US" altLang="ja-JP" dirty="0"/>
          </a:p>
          <a:p>
            <a:pPr>
              <a:defRPr/>
            </a:pPr>
            <a:r>
              <a:rPr lang="ja-JP" altLang="en-US" u="sng" dirty="0">
                <a:solidFill>
                  <a:srgbClr val="FF0000"/>
                </a:solidFill>
              </a:rPr>
              <a:t>②リアルビーホーム</a:t>
            </a:r>
            <a:endParaRPr lang="en-US" altLang="ja-JP" u="sng" dirty="0">
              <a:solidFill>
                <a:srgbClr val="FF0000"/>
              </a:solidFill>
            </a:endParaRPr>
          </a:p>
          <a:p>
            <a:pPr>
              <a:defRPr/>
            </a:pPr>
            <a:r>
              <a:rPr lang="ja-JP" altLang="en-US" dirty="0"/>
              <a:t>　・共同生活援助事業：７名</a:t>
            </a:r>
          </a:p>
        </p:txBody>
      </p:sp>
      <p:sp>
        <p:nvSpPr>
          <p:cNvPr id="9" name="線吹き出し 1 (枠付き) 8"/>
          <p:cNvSpPr/>
          <p:nvPr/>
        </p:nvSpPr>
        <p:spPr>
          <a:xfrm>
            <a:off x="5093532" y="2870451"/>
            <a:ext cx="5388762" cy="1826828"/>
          </a:xfrm>
          <a:prstGeom prst="borderCallout1">
            <a:avLst>
              <a:gd name="adj1" fmla="val 50696"/>
              <a:gd name="adj2" fmla="val -97"/>
              <a:gd name="adj3" fmla="val 42305"/>
              <a:gd name="adj4" fmla="val -41290"/>
            </a:avLst>
          </a:prstGeom>
        </p:spPr>
        <p:style>
          <a:lnRef idx="1">
            <a:schemeClr val="accent1"/>
          </a:lnRef>
          <a:fillRef idx="2">
            <a:schemeClr val="accent1"/>
          </a:fillRef>
          <a:effectRef idx="1">
            <a:schemeClr val="accent1"/>
          </a:effectRef>
          <a:fontRef idx="minor">
            <a:schemeClr val="dk1"/>
          </a:fontRef>
        </p:style>
        <p:txBody>
          <a:bodyPr lIns="104285" tIns="52143" rIns="104285" bIns="52143"/>
          <a:lstStyle/>
          <a:p>
            <a:pPr>
              <a:defRPr/>
            </a:pPr>
            <a:r>
              <a:rPr lang="ja-JP" altLang="en-US" u="sng" dirty="0">
                <a:solidFill>
                  <a:srgbClr val="FF0000"/>
                </a:solidFill>
              </a:rPr>
              <a:t>③就労支援センタージョイナスコーヒー</a:t>
            </a:r>
            <a:endParaRPr lang="en-US" altLang="ja-JP" u="sng" dirty="0">
              <a:solidFill>
                <a:srgbClr val="FF0000"/>
              </a:solidFill>
            </a:endParaRPr>
          </a:p>
          <a:p>
            <a:pPr>
              <a:defRPr/>
            </a:pPr>
            <a:r>
              <a:rPr lang="ja-JP" altLang="en-US" dirty="0"/>
              <a:t>　・就労継続支援</a:t>
            </a:r>
            <a:r>
              <a:rPr lang="en-US" altLang="ja-JP" dirty="0"/>
              <a:t>A</a:t>
            </a:r>
            <a:r>
              <a:rPr lang="ja-JP" altLang="en-US" dirty="0"/>
              <a:t>型事業</a:t>
            </a:r>
            <a:r>
              <a:rPr lang="ja-JP" altLang="en-US" dirty="0" smtClean="0"/>
              <a:t>：</a:t>
            </a:r>
            <a:r>
              <a:rPr lang="ja-JP" altLang="en-US" dirty="0"/>
              <a:t>３０</a:t>
            </a:r>
            <a:r>
              <a:rPr lang="ja-JP" altLang="en-US" dirty="0" smtClean="0"/>
              <a:t>名</a:t>
            </a:r>
            <a:endParaRPr lang="en-US" altLang="ja-JP" dirty="0" smtClean="0"/>
          </a:p>
          <a:p>
            <a:pPr>
              <a:defRPr/>
            </a:pPr>
            <a:r>
              <a:rPr lang="ja-JP" altLang="en-US" dirty="0"/>
              <a:t>　</a:t>
            </a:r>
            <a:r>
              <a:rPr lang="ja-JP" altLang="en-US" dirty="0" smtClean="0"/>
              <a:t>・就労継続支援</a:t>
            </a:r>
            <a:r>
              <a:rPr lang="en-US" altLang="ja-JP" dirty="0" smtClean="0"/>
              <a:t>B</a:t>
            </a:r>
            <a:r>
              <a:rPr lang="ja-JP" altLang="en-US" dirty="0" smtClean="0"/>
              <a:t>型事業：１０名</a:t>
            </a:r>
            <a:endParaRPr lang="en-US" altLang="ja-JP" dirty="0"/>
          </a:p>
          <a:p>
            <a:pPr>
              <a:defRPr/>
            </a:pPr>
            <a:r>
              <a:rPr lang="ja-JP" altLang="en-US" u="sng" dirty="0">
                <a:solidFill>
                  <a:srgbClr val="FF0000"/>
                </a:solidFill>
              </a:rPr>
              <a:t>④ライフサポートセンターアメニティ</a:t>
            </a:r>
            <a:endParaRPr lang="en-US" altLang="ja-JP" u="sng" dirty="0">
              <a:solidFill>
                <a:srgbClr val="FF0000"/>
              </a:solidFill>
            </a:endParaRPr>
          </a:p>
          <a:p>
            <a:pPr>
              <a:defRPr/>
            </a:pPr>
            <a:r>
              <a:rPr lang="ja-JP" altLang="en-US" dirty="0"/>
              <a:t>　・共同生活援助事業：１３名</a:t>
            </a:r>
            <a:endParaRPr lang="en-US" altLang="ja-JP" dirty="0"/>
          </a:p>
          <a:p>
            <a:pPr>
              <a:defRPr/>
            </a:pPr>
            <a:r>
              <a:rPr lang="ja-JP" altLang="en-US" u="sng" dirty="0">
                <a:solidFill>
                  <a:srgbClr val="FF0000"/>
                </a:solidFill>
              </a:rPr>
              <a:t>⑤</a:t>
            </a:r>
            <a:r>
              <a:rPr lang="ja-JP" altLang="en-US" u="sng" dirty="0" err="1">
                <a:solidFill>
                  <a:srgbClr val="FF0000"/>
                </a:solidFill>
              </a:rPr>
              <a:t>ま</a:t>
            </a:r>
            <a:r>
              <a:rPr lang="ja-JP" altLang="en-US" u="sng" dirty="0">
                <a:solidFill>
                  <a:srgbClr val="FF0000"/>
                </a:solidFill>
              </a:rPr>
              <a:t>ちくら相談支援センター</a:t>
            </a:r>
          </a:p>
        </p:txBody>
      </p:sp>
      <p:sp>
        <p:nvSpPr>
          <p:cNvPr id="10" name="線吹き出し 1 (枠付き) 9"/>
          <p:cNvSpPr/>
          <p:nvPr/>
        </p:nvSpPr>
        <p:spPr>
          <a:xfrm>
            <a:off x="5088769" y="4770870"/>
            <a:ext cx="5388763" cy="1758581"/>
          </a:xfrm>
          <a:prstGeom prst="borderCallout1">
            <a:avLst>
              <a:gd name="adj1" fmla="val 50696"/>
              <a:gd name="adj2" fmla="val -97"/>
              <a:gd name="adj3" fmla="val -13473"/>
              <a:gd name="adj4" fmla="val -38242"/>
            </a:avLst>
          </a:prstGeom>
        </p:spPr>
        <p:style>
          <a:lnRef idx="1">
            <a:schemeClr val="accent1"/>
          </a:lnRef>
          <a:fillRef idx="2">
            <a:schemeClr val="accent1"/>
          </a:fillRef>
          <a:effectRef idx="1">
            <a:schemeClr val="accent1"/>
          </a:effectRef>
          <a:fontRef idx="minor">
            <a:schemeClr val="dk1"/>
          </a:fontRef>
        </p:style>
        <p:txBody>
          <a:bodyPr lIns="104285" tIns="52143" rIns="104285" bIns="52143"/>
          <a:lstStyle/>
          <a:p>
            <a:pPr>
              <a:defRPr/>
            </a:pPr>
            <a:r>
              <a:rPr lang="ja-JP" altLang="en-US" u="sng" dirty="0">
                <a:solidFill>
                  <a:srgbClr val="FF0000"/>
                </a:solidFill>
              </a:rPr>
              <a:t>⑥就労</a:t>
            </a:r>
            <a:r>
              <a:rPr lang="ja-JP" altLang="en-US" u="sng" dirty="0" smtClean="0">
                <a:solidFill>
                  <a:srgbClr val="FF0000"/>
                </a:solidFill>
              </a:rPr>
              <a:t>サポートセンターＧＡＭＡＤＵＳ</a:t>
            </a:r>
            <a:endParaRPr lang="en-US" altLang="ja-JP" u="sng" dirty="0" smtClean="0">
              <a:solidFill>
                <a:srgbClr val="FF0000"/>
              </a:solidFill>
            </a:endParaRPr>
          </a:p>
          <a:p>
            <a:pPr>
              <a:defRPr/>
            </a:pPr>
            <a:r>
              <a:rPr lang="ja-JP" altLang="en-US" dirty="0"/>
              <a:t>　・就労継続支援</a:t>
            </a:r>
            <a:r>
              <a:rPr lang="en-US" altLang="ja-JP" dirty="0"/>
              <a:t>A</a:t>
            </a:r>
            <a:r>
              <a:rPr lang="ja-JP" altLang="en-US" dirty="0"/>
              <a:t>型事業</a:t>
            </a:r>
            <a:r>
              <a:rPr lang="ja-JP" altLang="en-US" dirty="0" smtClean="0"/>
              <a:t>：</a:t>
            </a:r>
            <a:r>
              <a:rPr lang="ja-JP" altLang="en-US" dirty="0"/>
              <a:t>２</a:t>
            </a:r>
            <a:r>
              <a:rPr lang="ja-JP" altLang="en-US" dirty="0" smtClean="0"/>
              <a:t>４名</a:t>
            </a:r>
            <a:endParaRPr lang="en-US" altLang="ja-JP" dirty="0" smtClean="0"/>
          </a:p>
          <a:p>
            <a:pPr>
              <a:defRPr/>
            </a:pPr>
            <a:r>
              <a:rPr lang="ja-JP" altLang="en-US" dirty="0"/>
              <a:t>　</a:t>
            </a:r>
            <a:r>
              <a:rPr lang="ja-JP" altLang="en-US" dirty="0" smtClean="0"/>
              <a:t>・就労継続支援</a:t>
            </a:r>
            <a:r>
              <a:rPr lang="en-US" altLang="ja-JP" dirty="0" smtClean="0"/>
              <a:t>B</a:t>
            </a:r>
            <a:r>
              <a:rPr lang="ja-JP" altLang="en-US" dirty="0" smtClean="0"/>
              <a:t>型事業：１０名</a:t>
            </a:r>
            <a:endParaRPr lang="en-US" altLang="ja-JP" dirty="0"/>
          </a:p>
          <a:p>
            <a:pPr>
              <a:defRPr/>
            </a:pPr>
            <a:r>
              <a:rPr lang="ja-JP" altLang="en-US" dirty="0"/>
              <a:t>　・就労移行支援事業：６名</a:t>
            </a:r>
            <a:endParaRPr lang="en-US" altLang="ja-JP" dirty="0"/>
          </a:p>
          <a:p>
            <a:pPr>
              <a:defRPr/>
            </a:pPr>
            <a:r>
              <a:rPr lang="ja-JP" altLang="en-US" u="sng" dirty="0">
                <a:solidFill>
                  <a:srgbClr val="FF0000"/>
                </a:solidFill>
              </a:rPr>
              <a:t>⑦ライフサポートセンターリアン</a:t>
            </a:r>
            <a:endParaRPr lang="en-US" altLang="ja-JP" u="sng" dirty="0">
              <a:solidFill>
                <a:srgbClr val="FF0000"/>
              </a:solidFill>
            </a:endParaRPr>
          </a:p>
          <a:p>
            <a:pPr>
              <a:defRPr/>
            </a:pPr>
            <a:r>
              <a:rPr lang="ja-JP" altLang="en-US" dirty="0"/>
              <a:t>　・共同生活援助事業：２７名</a:t>
            </a:r>
            <a:endParaRPr lang="en-US" altLang="ja-JP" dirty="0"/>
          </a:p>
        </p:txBody>
      </p:sp>
    </p:spTree>
    <p:extLst>
      <p:ext uri="{BB962C8B-B14F-4D97-AF65-F5344CB8AC3E}">
        <p14:creationId xmlns:p14="http://schemas.microsoft.com/office/powerpoint/2010/main" val="2760810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p:cNvSpPr>
            <a:spLocks noGrp="1"/>
          </p:cNvSpPr>
          <p:nvPr>
            <p:ph type="title"/>
          </p:nvPr>
        </p:nvSpPr>
        <p:spPr>
          <a:xfrm>
            <a:off x="168045" y="37547"/>
            <a:ext cx="9621405" cy="498370"/>
          </a:xfrm>
        </p:spPr>
        <p:txBody>
          <a:bodyPr>
            <a:noAutofit/>
          </a:bodyPr>
          <a:lstStyle/>
          <a:p>
            <a:r>
              <a:rPr lang="ja-JP" altLang="en-US" sz="3200" dirty="0" smtClean="0"/>
              <a:t>各事業所写真～ジョイナスコーヒー・アメニティ～</a:t>
            </a:r>
          </a:p>
        </p:txBody>
      </p:sp>
      <p:pic>
        <p:nvPicPr>
          <p:cNvPr id="4" name="コンテンツ プレースホルダー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23133" y="752664"/>
            <a:ext cx="3924000" cy="2939535"/>
          </a:xfrm>
          <a:prstGeom prst="rect">
            <a:avLst/>
          </a:prstGeom>
          <a:ln>
            <a:noFill/>
          </a:ln>
          <a:effectLst>
            <a:outerShdw blurRad="190500" algn="tl" rotWithShape="0">
              <a:srgbClr val="000000">
                <a:alpha val="70000"/>
              </a:srgbClr>
            </a:outerShdw>
          </a:effectLst>
        </p:spPr>
      </p:pic>
      <p:pic>
        <p:nvPicPr>
          <p:cNvPr id="5" name="コンテンツ プレースホルダー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133" y="3972851"/>
            <a:ext cx="3924000" cy="2904871"/>
          </a:xfrm>
          <a:prstGeom prst="rect">
            <a:avLst/>
          </a:prstGeom>
          <a:ln>
            <a:noFill/>
          </a:ln>
          <a:effectLst>
            <a:outerShdw blurRad="190500" algn="tl" rotWithShape="0">
              <a:srgbClr val="000000">
                <a:alpha val="70000"/>
              </a:srgbClr>
            </a:outerShdw>
          </a:effectLst>
        </p:spPr>
      </p:pic>
      <p:pic>
        <p:nvPicPr>
          <p:cNvPr id="6" name="Picture 3" descr="C:\Users\kuwasaki\Desktop\20150206_101505.jpg"/>
          <p:cNvPicPr>
            <a:picLocks noGrp="1"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2671" y="768635"/>
            <a:ext cx="3924000" cy="2939535"/>
          </a:xfrm>
          <a:prstGeom prst="rect">
            <a:avLst/>
          </a:prstGeom>
          <a:ln>
            <a:noFill/>
          </a:ln>
          <a:effectLst>
            <a:outerShdw blurRad="190500" algn="tl" rotWithShape="0">
              <a:srgbClr val="000000">
                <a:alpha val="70000"/>
              </a:srgbClr>
            </a:outerShdw>
          </a:effectLst>
        </p:spPr>
      </p:pic>
      <p:pic>
        <p:nvPicPr>
          <p:cNvPr id="7" name="Picture 4" descr="C:\Users\kuwasaki\Desktop\20150206_101331.jpg"/>
          <p:cNvPicPr>
            <a:picLocks noGrp="1"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24519" y="3972851"/>
            <a:ext cx="3924000" cy="293953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857419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p:cNvSpPr>
            <a:spLocks noGrp="1"/>
          </p:cNvSpPr>
          <p:nvPr>
            <p:ph type="title"/>
          </p:nvPr>
        </p:nvSpPr>
        <p:spPr>
          <a:xfrm>
            <a:off x="168045" y="37547"/>
            <a:ext cx="9621405" cy="498370"/>
          </a:xfrm>
        </p:spPr>
        <p:txBody>
          <a:bodyPr>
            <a:noAutofit/>
          </a:bodyPr>
          <a:lstStyle/>
          <a:p>
            <a:r>
              <a:rPr lang="ja-JP" altLang="en-US" sz="3200" dirty="0" smtClean="0"/>
              <a:t>各事業所写真～</a:t>
            </a:r>
            <a:r>
              <a:rPr lang="ja-JP" altLang="en-US" sz="3200" dirty="0" err="1" smtClean="0"/>
              <a:t>ま</a:t>
            </a:r>
            <a:r>
              <a:rPr lang="ja-JP" altLang="en-US" sz="3200" dirty="0" smtClean="0"/>
              <a:t>ちくら相談支援センター～</a:t>
            </a:r>
          </a:p>
        </p:txBody>
      </p:sp>
      <p:pic>
        <p:nvPicPr>
          <p:cNvPr id="8" name="Picture 2" descr="C:\Users\No2\Desktop\事業所、車、桜pho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980" y="781693"/>
            <a:ext cx="4587000" cy="34402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9" name="Picture 3" descr="C:\Users\No2\Desktop\IMG_06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1704" y="3229451"/>
            <a:ext cx="4288845" cy="32166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 name="Picture 5" descr="クリックすると新しいウィンドウで開きます"/>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5612" y="781693"/>
            <a:ext cx="2573702" cy="218764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1" name="Picture 7" descr="クリックすると新しいウィンドウで開きます"/>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4686" y="4605624"/>
            <a:ext cx="2619966" cy="222697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7318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p:cNvSpPr>
            <a:spLocks noGrp="1"/>
          </p:cNvSpPr>
          <p:nvPr>
            <p:ph type="title"/>
          </p:nvPr>
        </p:nvSpPr>
        <p:spPr>
          <a:xfrm>
            <a:off x="168045" y="37547"/>
            <a:ext cx="9621405" cy="498370"/>
          </a:xfrm>
        </p:spPr>
        <p:txBody>
          <a:bodyPr>
            <a:noAutofit/>
          </a:bodyPr>
          <a:lstStyle/>
          <a:p>
            <a:r>
              <a:rPr lang="ja-JP" altLang="en-US" sz="3200" dirty="0" smtClean="0"/>
              <a:t>各事業所写真～ガマダス・ナイス・リアン～</a:t>
            </a:r>
          </a:p>
        </p:txBody>
      </p:sp>
      <p:pic>
        <p:nvPicPr>
          <p:cNvPr id="8" name="コンテンツ プレースホルダー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729" y="766724"/>
            <a:ext cx="3906317" cy="2928740"/>
          </a:xfrm>
          <a:prstGeom prst="rect">
            <a:avLst/>
          </a:prstGeom>
          <a:ln>
            <a:noFill/>
          </a:ln>
          <a:effectLst>
            <a:outerShdw blurRad="190500" algn="tl" rotWithShape="0">
              <a:srgbClr val="000000">
                <a:alpha val="70000"/>
              </a:srgbClr>
            </a:outerShdw>
          </a:effectLst>
        </p:spPr>
      </p:pic>
      <p:pic>
        <p:nvPicPr>
          <p:cNvPr id="9" name="コンテンツ プレースホルダー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9561" y="766724"/>
            <a:ext cx="3906317" cy="2928740"/>
          </a:xfrm>
          <a:prstGeom prst="rect">
            <a:avLst/>
          </a:prstGeom>
          <a:ln>
            <a:noFill/>
          </a:ln>
          <a:effectLst>
            <a:outerShdw blurRad="190500" algn="tl" rotWithShape="0">
              <a:srgbClr val="000000">
                <a:alpha val="70000"/>
              </a:srgbClr>
            </a:outerShdw>
          </a:effectLst>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729" y="3934710"/>
            <a:ext cx="3922277" cy="2896819"/>
          </a:xfrm>
          <a:prstGeom prst="rect">
            <a:avLst/>
          </a:prstGeom>
          <a:ln>
            <a:noFill/>
          </a:ln>
          <a:effectLst>
            <a:outerShdw blurRad="190500" algn="tl" rotWithShape="0">
              <a:srgbClr val="000000">
                <a:alpha val="70000"/>
              </a:srgbClr>
            </a:outerShdw>
          </a:effectLst>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02102" y="3945821"/>
            <a:ext cx="3934248" cy="288484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32304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p:cNvSpPr>
            <a:spLocks noGrp="1"/>
          </p:cNvSpPr>
          <p:nvPr>
            <p:ph type="title"/>
          </p:nvPr>
        </p:nvSpPr>
        <p:spPr>
          <a:xfrm>
            <a:off x="168045" y="37547"/>
            <a:ext cx="9621405" cy="498370"/>
          </a:xfrm>
        </p:spPr>
        <p:txBody>
          <a:bodyPr>
            <a:noAutofit/>
          </a:bodyPr>
          <a:lstStyle/>
          <a:p>
            <a:r>
              <a:rPr lang="ja-JP" altLang="en-US" sz="3200" dirty="0" smtClean="0"/>
              <a:t>各事業所写真～ワンピース・リアルビーホーム～</a:t>
            </a:r>
          </a:p>
        </p:txBody>
      </p:sp>
      <p:pic>
        <p:nvPicPr>
          <p:cNvPr id="7" name="Picture 2" descr="C:\Users\No2\Desktop\書類関係\新社屋関係\onepiec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78127" y="724335"/>
            <a:ext cx="4086955" cy="305370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2" name="Picture 3" descr="C:\Users\No2\Downloads\IMG_115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126" y="3835622"/>
            <a:ext cx="4086955" cy="3065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C:\Users\No2\Desktop\書類関係\新社屋関係\realBhom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113675" y="4103772"/>
            <a:ext cx="4782625" cy="276348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4" name="Picture 4" descr="C:\Users\No2\Desktop\書類関係\店舗写真\2015110716291098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3856" y="730684"/>
            <a:ext cx="4063147" cy="304736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5647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当法人で参加しているネットワーク</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pPr marL="0" indent="0">
              <a:buNone/>
            </a:pPr>
            <a:r>
              <a:rPr kumimoji="1" lang="ja-JP" altLang="en-US" b="1" u="sng" dirty="0" smtClean="0"/>
              <a:t>全国規模</a:t>
            </a:r>
            <a:endParaRPr kumimoji="1" lang="en-US" altLang="ja-JP" b="1" u="sng" dirty="0" smtClean="0"/>
          </a:p>
          <a:p>
            <a:pPr marL="0" indent="0">
              <a:buNone/>
            </a:pPr>
            <a:r>
              <a:rPr kumimoji="1" lang="ja-JP" altLang="en-US" dirty="0" smtClean="0"/>
              <a:t>　・就労継続支援</a:t>
            </a:r>
            <a:r>
              <a:rPr kumimoji="1" lang="en-US" altLang="ja-JP" dirty="0" smtClean="0"/>
              <a:t>A</a:t>
            </a:r>
            <a:r>
              <a:rPr kumimoji="1" lang="ja-JP" altLang="en-US" dirty="0" smtClean="0"/>
              <a:t>型事業所全国協議会</a:t>
            </a:r>
            <a:endParaRPr kumimoji="1" lang="en-US" altLang="ja-JP" dirty="0" smtClean="0"/>
          </a:p>
          <a:p>
            <a:pPr marL="0" indent="0">
              <a:buNone/>
            </a:pPr>
            <a:r>
              <a:rPr lang="ja-JP" altLang="en-US" dirty="0"/>
              <a:t>　</a:t>
            </a:r>
            <a:r>
              <a:rPr lang="ja-JP" altLang="en-US" dirty="0" smtClean="0"/>
              <a:t>・全国障害者就労支援ローカルネットワーク</a:t>
            </a:r>
            <a:endParaRPr lang="en-US" altLang="ja-JP" dirty="0" smtClean="0"/>
          </a:p>
          <a:p>
            <a:pPr marL="0" indent="0">
              <a:buNone/>
            </a:pPr>
            <a:r>
              <a:rPr kumimoji="1" lang="ja-JP" altLang="en-US" dirty="0"/>
              <a:t>　</a:t>
            </a:r>
            <a:r>
              <a:rPr kumimoji="1" lang="ja-JP" altLang="en-US" dirty="0" smtClean="0"/>
              <a:t>・ジョブコーチネットワーク</a:t>
            </a:r>
            <a:endParaRPr kumimoji="1" lang="en-US" altLang="ja-JP" dirty="0" smtClean="0"/>
          </a:p>
          <a:p>
            <a:pPr marL="0" indent="0">
              <a:buNone/>
            </a:pPr>
            <a:r>
              <a:rPr lang="ja-JP" altLang="en-US" b="1" u="sng" dirty="0" smtClean="0"/>
              <a:t>地域及び活動圏域</a:t>
            </a:r>
            <a:endParaRPr lang="en-US" altLang="ja-JP" b="1" u="sng" dirty="0" smtClean="0"/>
          </a:p>
          <a:p>
            <a:pPr marL="0" indent="0">
              <a:buNone/>
            </a:pPr>
            <a:r>
              <a:rPr kumimoji="1" lang="ja-JP" altLang="en-US" dirty="0"/>
              <a:t>　</a:t>
            </a:r>
            <a:r>
              <a:rPr kumimoji="1" lang="ja-JP" altLang="en-US" dirty="0" smtClean="0"/>
              <a:t>・自立支援協議会就労部会（各圏域）</a:t>
            </a:r>
            <a:endParaRPr kumimoji="1" lang="en-US" altLang="ja-JP" dirty="0" smtClean="0"/>
          </a:p>
          <a:p>
            <a:pPr marL="0" indent="0">
              <a:buNone/>
            </a:pPr>
            <a:r>
              <a:rPr lang="ja-JP" altLang="en-US" dirty="0"/>
              <a:t>　</a:t>
            </a:r>
            <a:r>
              <a:rPr lang="ja-JP" altLang="en-US" dirty="0" smtClean="0"/>
              <a:t>・</a:t>
            </a:r>
            <a:r>
              <a:rPr lang="ja-JP" altLang="ja-JP" dirty="0"/>
              <a:t>くまもと就労移行支援協</a:t>
            </a:r>
            <a:r>
              <a:rPr lang="ja-JP" altLang="ja-JP" dirty="0" smtClean="0"/>
              <a:t>議会</a:t>
            </a:r>
            <a:endParaRPr lang="en-US" altLang="ja-JP" dirty="0" smtClean="0"/>
          </a:p>
          <a:p>
            <a:pPr marL="0" indent="0">
              <a:buNone/>
            </a:pPr>
            <a:r>
              <a:rPr kumimoji="1" lang="ja-JP" altLang="en-US" dirty="0"/>
              <a:t>　</a:t>
            </a:r>
            <a:r>
              <a:rPr kumimoji="1" lang="ja-JP" altLang="en-US" dirty="0" smtClean="0"/>
              <a:t>・夢広場（あらたまハートブランド協議会）</a:t>
            </a:r>
            <a:endParaRPr kumimoji="1" lang="en-US" altLang="ja-JP" dirty="0" smtClean="0"/>
          </a:p>
          <a:p>
            <a:pPr marL="0" indent="0">
              <a:buNone/>
            </a:pPr>
            <a:r>
              <a:rPr lang="ja-JP" altLang="en-US" dirty="0" smtClean="0"/>
              <a:t>　・商工会議所</a:t>
            </a:r>
            <a:endParaRPr kumimoji="1" lang="ja-JP" altLang="en-US" dirty="0"/>
          </a:p>
        </p:txBody>
      </p:sp>
      <p:sp>
        <p:nvSpPr>
          <p:cNvPr id="4" name="スライド番号プレースホルダー 3"/>
          <p:cNvSpPr>
            <a:spLocks noGrp="1"/>
          </p:cNvSpPr>
          <p:nvPr>
            <p:ph type="sldNum" sz="quarter" idx="12"/>
          </p:nvPr>
        </p:nvSpPr>
        <p:spPr/>
        <p:txBody>
          <a:bodyPr/>
          <a:lstStyle/>
          <a:p>
            <a:fld id="{15E4EDAD-C959-4B74-A59F-B825471726ED}" type="slidenum">
              <a:rPr kumimoji="1" lang="ja-JP" altLang="en-US" smtClean="0"/>
              <a:t>8</a:t>
            </a:fld>
            <a:endParaRPr kumimoji="1" lang="ja-JP" altLang="en-US"/>
          </a:p>
        </p:txBody>
      </p:sp>
    </p:spTree>
    <p:extLst>
      <p:ext uri="{BB962C8B-B14F-4D97-AF65-F5344CB8AC3E}">
        <p14:creationId xmlns:p14="http://schemas.microsoft.com/office/powerpoint/2010/main" val="829965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ネットワークへの参加の目的</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dirty="0" smtClean="0"/>
              <a:t>①顔の見える</a:t>
            </a:r>
            <a:r>
              <a:rPr lang="ja-JP" altLang="en-US" dirty="0"/>
              <a:t>繋がりを</a:t>
            </a:r>
            <a:r>
              <a:rPr kumimoji="1" lang="ja-JP" altLang="en-US" dirty="0" smtClean="0"/>
              <a:t>作る</a:t>
            </a:r>
            <a:endParaRPr kumimoji="1" lang="en-US" altLang="ja-JP" dirty="0" smtClean="0"/>
          </a:p>
          <a:p>
            <a:pPr marL="0" indent="0">
              <a:buNone/>
            </a:pPr>
            <a:endParaRPr lang="en-US" altLang="ja-JP" dirty="0"/>
          </a:p>
          <a:p>
            <a:pPr marL="0" indent="0">
              <a:buNone/>
            </a:pPr>
            <a:r>
              <a:rPr kumimoji="1" lang="ja-JP" altLang="en-US" dirty="0" smtClean="0"/>
              <a:t>②障害福祉に関する最新情報の収集および共有</a:t>
            </a:r>
            <a:endParaRPr kumimoji="1" lang="en-US" altLang="ja-JP" dirty="0" smtClean="0"/>
          </a:p>
          <a:p>
            <a:pPr marL="0" indent="0">
              <a:buNone/>
            </a:pPr>
            <a:endParaRPr lang="en-US" altLang="ja-JP" dirty="0"/>
          </a:p>
          <a:p>
            <a:pPr marL="0" indent="0">
              <a:buNone/>
            </a:pPr>
            <a:r>
              <a:rPr kumimoji="1" lang="ja-JP" altLang="en-US" dirty="0" smtClean="0"/>
              <a:t>③利用者の利益に繋がる情報の共有</a:t>
            </a:r>
            <a:endParaRPr kumimoji="1" lang="en-US" altLang="ja-JP" dirty="0" smtClean="0"/>
          </a:p>
          <a:p>
            <a:pPr marL="0" indent="0">
              <a:buNone/>
            </a:pPr>
            <a:endParaRPr lang="en-US" altLang="ja-JP" dirty="0"/>
          </a:p>
          <a:p>
            <a:pPr marL="0" indent="0">
              <a:buNone/>
            </a:pPr>
            <a:r>
              <a:rPr kumimoji="1" lang="ja-JP" altLang="en-US" dirty="0" smtClean="0"/>
              <a:t>④地域における就労支援の質的向上</a:t>
            </a:r>
            <a:endParaRPr kumimoji="1" lang="ja-JP" altLang="en-US" dirty="0"/>
          </a:p>
        </p:txBody>
      </p:sp>
      <p:sp>
        <p:nvSpPr>
          <p:cNvPr id="4" name="スライド番号プレースホルダー 3"/>
          <p:cNvSpPr>
            <a:spLocks noGrp="1"/>
          </p:cNvSpPr>
          <p:nvPr>
            <p:ph type="sldNum" sz="quarter" idx="12"/>
          </p:nvPr>
        </p:nvSpPr>
        <p:spPr/>
        <p:txBody>
          <a:bodyPr/>
          <a:lstStyle/>
          <a:p>
            <a:fld id="{15E4EDAD-C959-4B74-A59F-B825471726ED}" type="slidenum">
              <a:rPr kumimoji="1" lang="ja-JP" altLang="en-US" smtClean="0"/>
              <a:t>9</a:t>
            </a:fld>
            <a:endParaRPr kumimoji="1" lang="ja-JP" altLang="en-US"/>
          </a:p>
        </p:txBody>
      </p:sp>
    </p:spTree>
    <p:extLst>
      <p:ext uri="{BB962C8B-B14F-4D97-AF65-F5344CB8AC3E}">
        <p14:creationId xmlns:p14="http://schemas.microsoft.com/office/powerpoint/2010/main" val="1243801885"/>
      </p:ext>
    </p:extLst>
  </p:cSld>
  <p:clrMapOvr>
    <a:masterClrMapping/>
  </p:clrMapOvr>
</p:sld>
</file>

<file path=ppt/theme/theme1.xml><?xml version="1.0" encoding="utf-8"?>
<a:theme xmlns:a="http://schemas.openxmlformats.org/drawingml/2006/main" name="presentation_tp_028">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キュート">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38C668A0-32EF-4D48-84AB-25CCBA7DD812}" vid="{9484CE53-D5FC-443D-96C1-9CC67D901537}"/>
    </a:ext>
  </a:extLst>
</a:theme>
</file>

<file path=ppt/theme/theme2.xml><?xml version="1.0" encoding="utf-8"?>
<a:theme xmlns:a="http://schemas.openxmlformats.org/drawingml/2006/main" name="2_オリジナル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8E8E8"/>
        </a:solidFill>
        <a:ln w="9525">
          <a:noFill/>
        </a:ln>
        <a:effectLst/>
      </a:spPr>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defPPr algn="ctr">
          <a:defRPr kumimoji="1" sz="1400" dirty="0" smtClean="0">
            <a:solidFill>
              <a:schemeClr val="tx1"/>
            </a:solidFill>
            <a:latin typeface="HGPｺﾞｼｯｸM" panose="020B0600000000000000" pitchFamily="50" charset="-128"/>
            <a:ea typeface="HGPｺﾞｼｯｸM" panose="020B0600000000000000"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oAutofit/>
      </a:bodyPr>
      <a:lstStyle>
        <a:defPPr algn="just" rtl="0" fontAlgn="base">
          <a:lnSpc>
            <a:spcPct val="125000"/>
          </a:lnSpc>
          <a:spcBef>
            <a:spcPct val="0"/>
          </a:spcBef>
          <a:spcAft>
            <a:spcPct val="0"/>
          </a:spcAft>
          <a:defRPr kumimoji="1" sz="1400" kern="1200" smtClean="0">
            <a:solidFill>
              <a:srgbClr val="000000"/>
            </a:solidFill>
            <a:latin typeface="ＭＳ Ｐゴシック" panose="020B0600070205080204" pitchFamily="50" charset="-128"/>
            <a:ea typeface="ＭＳ Ｐゴシック" panose="020B0600070205080204" pitchFamily="50" charset="-128"/>
          </a:defRPr>
        </a:defPPr>
      </a:lstStyle>
    </a:tx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presentation_tp_028</Template>
  <TotalTime>2699</TotalTime>
  <Words>528</Words>
  <Application>Microsoft Office PowerPoint</Application>
  <PresentationFormat>ユーザー設定</PresentationFormat>
  <Paragraphs>77</Paragraphs>
  <Slides>15</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15</vt:i4>
      </vt:variant>
    </vt:vector>
  </HeadingPairs>
  <TitlesOfParts>
    <vt:vector size="23" baseType="lpstr">
      <vt:lpstr>HGP創英角ｺﾞｼｯｸUB</vt:lpstr>
      <vt:lpstr>HG丸ｺﾞｼｯｸM-PRO</vt:lpstr>
      <vt:lpstr>ＭＳ Ｐゴシック</vt:lpstr>
      <vt:lpstr>Arial</vt:lpstr>
      <vt:lpstr>Calibri</vt:lpstr>
      <vt:lpstr>Trebuchet MS</vt:lpstr>
      <vt:lpstr>presentation_tp_028</vt:lpstr>
      <vt:lpstr>2_オリジナルテンプレート</vt:lpstr>
      <vt:lpstr>就労支援におけるネットワークの必要性とメリット</vt:lpstr>
      <vt:lpstr>本日の報告内容について</vt:lpstr>
      <vt:lpstr>まちくらネットワーク熊本の事業所紹介</vt:lpstr>
      <vt:lpstr>各事業所写真～ジョイナスコーヒー・アメニティ～</vt:lpstr>
      <vt:lpstr>各事業所写真～まちくら相談支援センター～</vt:lpstr>
      <vt:lpstr>各事業所写真～ガマダス・ナイス・リアン～</vt:lpstr>
      <vt:lpstr>各事業所写真～ワンピース・リアルビーホーム～</vt:lpstr>
      <vt:lpstr>当法人で参加しているネットワーク</vt:lpstr>
      <vt:lpstr>ネットワークへの参加の目的</vt:lpstr>
      <vt:lpstr>ネットワークへの参加のメリット</vt:lpstr>
      <vt:lpstr>ネットワークへの参加のメリット</vt:lpstr>
      <vt:lpstr>ネットワークへの参加のメリット</vt:lpstr>
      <vt:lpstr>ネットワークへの参加のメリット</vt:lpstr>
      <vt:lpstr>まとめ</vt:lpstr>
      <vt:lpstr>ご静聴ありがとうございました。</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利用者支援スキルアップ研修</dc:title>
  <dc:creator>No2</dc:creator>
  <cp:lastModifiedBy>user</cp:lastModifiedBy>
  <cp:revision>148</cp:revision>
  <cp:lastPrinted>2017-01-12T23:36:34Z</cp:lastPrinted>
  <dcterms:created xsi:type="dcterms:W3CDTF">2016-12-07T02:47:32Z</dcterms:created>
  <dcterms:modified xsi:type="dcterms:W3CDTF">2017-07-31T07:16:56Z</dcterms:modified>
</cp:coreProperties>
</file>